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3"/>
    <p:sldMasterId id="2147483680" r:id="rId4"/>
    <p:sldMasterId id="2147483692" r:id="rId5"/>
  </p:sldMasterIdLst>
  <p:notesMasterIdLst>
    <p:notesMasterId r:id="rId7"/>
  </p:notesMasterIdLst>
  <p:handoutMasterIdLst>
    <p:handoutMasterId r:id="rId17"/>
  </p:handoutMasterIdLst>
  <p:sldIdLst>
    <p:sldId id="320" r:id="rId6"/>
    <p:sldId id="322" r:id="rId8"/>
    <p:sldId id="298" r:id="rId9"/>
    <p:sldId id="299" r:id="rId10"/>
    <p:sldId id="316" r:id="rId11"/>
    <p:sldId id="317" r:id="rId12"/>
    <p:sldId id="321" r:id="rId13"/>
    <p:sldId id="323" r:id="rId14"/>
    <p:sldId id="324" r:id="rId15"/>
    <p:sldId id="318" r:id="rId16"/>
  </p:sldIdLst>
  <p:sldSz cx="12192000" cy="6858000"/>
  <p:notesSz cx="6858000" cy="9144000"/>
  <p:embeddedFontLst>
    <p:embeddedFont>
      <p:font typeface="汉仪宋韵朗黑W" panose="00020600040101010101" charset="-122"/>
      <p:regular r:id="rId22"/>
    </p:embeddedFont>
    <p:embeddedFont>
      <p:font typeface="微软雅黑" panose="020B0503020204020204" charset="-122"/>
      <p:regular r:id="rId23"/>
    </p:embeddedFont>
    <p:embeddedFont>
      <p:font typeface="MiSans" panose="00000500000000000000" charset="-122"/>
      <p:regular r:id="rId24"/>
    </p:embeddedFont>
    <p:embeddedFont>
      <p:font typeface="MiSans Normal" panose="00000500000000000000" charset="-122"/>
      <p:regular r:id="rId25"/>
    </p:embeddedFont>
    <p:embeddedFont>
      <p:font typeface="MiSans Heavy" panose="00000A00000000000000" charset="-122"/>
      <p:bold r:id="rId26"/>
    </p:embeddedFont>
  </p:embeddedFontLst>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68" userDrawn="1">
          <p15:clr>
            <a:srgbClr val="A4A3A4"/>
          </p15:clr>
        </p15:guide>
        <p15:guide id="2" pos="393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熊仪_aYju7RJj" initials="熊" lastIdx="0" clrIdx="0"/>
  <p:cmAuthor id="1" name="哒哒 熊猫" initials="哒哒" lastIdx="1" clrIdx="0"/>
  <p:cmAuthor id="8" name="yifei" initials="y" lastIdx="1" clrIdx="7"/>
  <p:cmAuthor id="2" name="kingsoft" initials="k" lastIdx="1" clrIdx="1"/>
  <p:cmAuthor id="9" name="ADMIN" initials="A" lastIdx="1" clrIdx="8"/>
  <p:cmAuthor id="3" name="zhouzean" initials="z" lastIdx="1" clrIdx="2"/>
  <p:cmAuthor id="4" name="李鹏飞_6bQfzI3a" initials="李" lastIdx="0" clrIdx="0"/>
  <p:cmAuthor id="5" name="李晓菲_MZFnUzi6" initials="李" lastIdx="0" clrIdx="0"/>
  <p:cmAuthor id="6" name="小珞_QjMfU7FR" initials="小" lastIdx="0" clrIdx="0"/>
  <p:cmAuthor id="2001" name="骆倩怡_Znauj26B" initials="authorId_382814100"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97CB8"/>
    <a:srgbClr val="FFFFFF"/>
    <a:srgbClr val="0070C0"/>
    <a:srgbClr val="F0D0A8"/>
    <a:srgbClr val="F1BE57"/>
    <a:srgbClr val="D9D9D9"/>
    <a:srgbClr val="DCDCDC"/>
    <a:srgbClr val="F0F0F0"/>
    <a:srgbClr val="E6E6E6"/>
    <a:srgbClr val="C8C8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068"/>
        <p:guide pos="3932"/>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notesMaster" Target="notesMasters/notesMaster1.xml"/><Relationship Id="rId6" Type="http://schemas.openxmlformats.org/officeDocument/2006/relationships/slide" Target="slides/slide1.xml"/><Relationship Id="rId5" Type="http://schemas.openxmlformats.org/officeDocument/2006/relationships/slideMaster" Target="slideMasters/slideMaster4.xml"/><Relationship Id="rId4" Type="http://schemas.openxmlformats.org/officeDocument/2006/relationships/slideMaster" Target="slideMasters/slideMaster3.xml"/><Relationship Id="rId3" Type="http://schemas.openxmlformats.org/officeDocument/2006/relationships/slideMaster" Target="slideMasters/slideMaster2.xml"/><Relationship Id="rId27" Type="http://schemas.openxmlformats.org/officeDocument/2006/relationships/tags" Target="tags/tag581.xml"/><Relationship Id="rId26" Type="http://schemas.openxmlformats.org/officeDocument/2006/relationships/font" Target="fonts/font5.fntdata"/><Relationship Id="rId25" Type="http://schemas.openxmlformats.org/officeDocument/2006/relationships/font" Target="fonts/font4.fntdata"/><Relationship Id="rId24" Type="http://schemas.openxmlformats.org/officeDocument/2006/relationships/font" Target="fonts/font3.fntdata"/><Relationship Id="rId23" Type="http://schemas.openxmlformats.org/officeDocument/2006/relationships/font" Target="fonts/font2.fntdata"/><Relationship Id="rId22" Type="http://schemas.openxmlformats.org/officeDocument/2006/relationships/font" Target="fonts/font1.fntdata"/><Relationship Id="rId21" Type="http://schemas.openxmlformats.org/officeDocument/2006/relationships/commentAuthors" Target="commentAuthors.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handoutMaster" Target="handoutMasters/handoutMaster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汉仪宋韵朗黑W" panose="00020600040101010101" charset="-122"/>
              <a:ea typeface="汉仪宋韵朗黑W" panose="00020600040101010101" charset="-122"/>
              <a:cs typeface="汉仪宋韵朗黑W" panose="00020600040101010101"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cs typeface="汉仪宋韵朗黑W" panose="00020600040101010101" charset="-122"/>
              </a:rPr>
            </a:fld>
            <a:endParaRPr lang="zh-CN" altLang="en-US">
              <a:cs typeface="汉仪宋韵朗黑W" panose="00020600040101010101"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汉仪宋韵朗黑W" panose="00020600040101010101" charset="-122"/>
              <a:ea typeface="汉仪宋韵朗黑W" panose="00020600040101010101" charset="-122"/>
              <a:cs typeface="汉仪宋韵朗黑W" panose="00020600040101010101"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cs typeface="汉仪宋韵朗黑W" panose="00020600040101010101" charset="-122"/>
              </a:rPr>
            </a:fld>
            <a:endParaRPr lang="zh-CN" altLang="en-US">
              <a:cs typeface="汉仪宋韵朗黑W" panose="00020600040101010101"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汉仪宋韵朗黑W" panose="00020600040101010101" charset="-122"/>
                <a:ea typeface="汉仪宋韵朗黑W" panose="00020600040101010101" charset="-122"/>
                <a:cs typeface="汉仪宋韵朗黑W" panose="00020600040101010101"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汉仪宋韵朗黑W" panose="00020600040101010101" charset="-122"/>
                <a:ea typeface="汉仪宋韵朗黑W" panose="00020600040101010101" charset="-122"/>
                <a:cs typeface="汉仪宋韵朗黑W" panose="00020600040101010101" charset="-122"/>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汉仪宋韵朗黑W" panose="00020600040101010101" charset="-122"/>
                <a:ea typeface="汉仪宋韵朗黑W" panose="00020600040101010101" charset="-122"/>
                <a:cs typeface="汉仪宋韵朗黑W" panose="00020600040101010101"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汉仪宋韵朗黑W" panose="00020600040101010101" charset="-122"/>
                <a:ea typeface="汉仪宋韵朗黑W" panose="00020600040101010101" charset="-122"/>
                <a:cs typeface="汉仪宋韵朗黑W" panose="00020600040101010101" charset="-122"/>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汉仪宋韵朗黑W" panose="00020600040101010101" charset="-122"/>
        <a:ea typeface="汉仪宋韵朗黑W" panose="00020600040101010101" charset="-122"/>
        <a:cs typeface="汉仪宋韵朗黑W" panose="00020600040101010101" charset="-122"/>
      </a:defRPr>
    </a:lvl1pPr>
    <a:lvl2pPr marL="457200" algn="l" defTabSz="914400" rtl="0" eaLnBrk="1" latinLnBrk="0" hangingPunct="1">
      <a:defRPr sz="1200" kern="1200">
        <a:solidFill>
          <a:schemeClr val="tx1"/>
        </a:solidFill>
        <a:latin typeface="汉仪宋韵朗黑W" panose="00020600040101010101" charset="-122"/>
        <a:ea typeface="汉仪宋韵朗黑W" panose="00020600040101010101" charset="-122"/>
        <a:cs typeface="汉仪宋韵朗黑W" panose="00020600040101010101" charset="-122"/>
      </a:defRPr>
    </a:lvl2pPr>
    <a:lvl3pPr marL="914400" algn="l" defTabSz="914400" rtl="0" eaLnBrk="1" latinLnBrk="0" hangingPunct="1">
      <a:defRPr sz="1200" kern="1200">
        <a:solidFill>
          <a:schemeClr val="tx1"/>
        </a:solidFill>
        <a:latin typeface="汉仪宋韵朗黑W" panose="00020600040101010101" charset="-122"/>
        <a:ea typeface="汉仪宋韵朗黑W" panose="00020600040101010101" charset="-122"/>
        <a:cs typeface="汉仪宋韵朗黑W" panose="00020600040101010101" charset="-122"/>
      </a:defRPr>
    </a:lvl3pPr>
    <a:lvl4pPr marL="1371600" algn="l" defTabSz="914400" rtl="0" eaLnBrk="1" latinLnBrk="0" hangingPunct="1">
      <a:defRPr sz="1200" kern="1200">
        <a:solidFill>
          <a:schemeClr val="tx1"/>
        </a:solidFill>
        <a:latin typeface="汉仪宋韵朗黑W" panose="00020600040101010101" charset="-122"/>
        <a:ea typeface="汉仪宋韵朗黑W" panose="00020600040101010101" charset="-122"/>
        <a:cs typeface="汉仪宋韵朗黑W" panose="00020600040101010101" charset="-122"/>
      </a:defRPr>
    </a:lvl4pPr>
    <a:lvl5pPr marL="1828800" algn="l" defTabSz="914400" rtl="0" eaLnBrk="1" latinLnBrk="0" hangingPunct="1">
      <a:defRPr sz="1200" kern="1200">
        <a:solidFill>
          <a:schemeClr val="tx1"/>
        </a:solidFill>
        <a:latin typeface="汉仪宋韵朗黑W" panose="00020600040101010101" charset="-122"/>
        <a:ea typeface="汉仪宋韵朗黑W" panose="00020600040101010101" charset="-122"/>
        <a:cs typeface="汉仪宋韵朗黑W" panose="00020600040101010101"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44.xml"/><Relationship Id="rId8" Type="http://schemas.openxmlformats.org/officeDocument/2006/relationships/tags" Target="../tags/tag43.xml"/><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4" Type="http://schemas.openxmlformats.org/officeDocument/2006/relationships/tags" Target="../tags/tag49.xml"/><Relationship Id="rId13" Type="http://schemas.openxmlformats.org/officeDocument/2006/relationships/tags" Target="../tags/tag48.xml"/><Relationship Id="rId12" Type="http://schemas.openxmlformats.org/officeDocument/2006/relationships/tags" Target="../tags/tag47.xml"/><Relationship Id="rId11" Type="http://schemas.openxmlformats.org/officeDocument/2006/relationships/tags" Target="../tags/tag46.xml"/><Relationship Id="rId10" Type="http://schemas.openxmlformats.org/officeDocument/2006/relationships/tags" Target="../tags/tag45.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7" Type="http://schemas.openxmlformats.org/officeDocument/2006/relationships/tags" Target="../tags/tag60.xml"/><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7" Type="http://schemas.openxmlformats.org/officeDocument/2006/relationships/tags" Target="../tags/tag66.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74.xml"/><Relationship Id="rId8" Type="http://schemas.openxmlformats.org/officeDocument/2006/relationships/tags" Target="../tags/tag73.xml"/><Relationship Id="rId7" Type="http://schemas.openxmlformats.org/officeDocument/2006/relationships/tags" Target="../tags/tag72.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5" Type="http://schemas.openxmlformats.org/officeDocument/2006/relationships/tags" Target="../tags/tag78.xml"/><Relationship Id="rId4" Type="http://schemas.openxmlformats.org/officeDocument/2006/relationships/tags" Target="../tags/tag77.xml"/><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4" Type="http://schemas.openxmlformats.org/officeDocument/2006/relationships/tags" Target="../tags/tag81.xml"/><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7" Type="http://schemas.openxmlformats.org/officeDocument/2006/relationships/tags" Target="../tags/tag87.xml"/><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tags" Target="../tags/tag84.xml"/><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6" Type="http://schemas.openxmlformats.org/officeDocument/2006/relationships/tags" Target="../tags/tag92.xml"/><Relationship Id="rId5" Type="http://schemas.openxmlformats.org/officeDocument/2006/relationships/tags" Target="../tags/tag91.xml"/><Relationship Id="rId4" Type="http://schemas.openxmlformats.org/officeDocument/2006/relationships/tags" Target="../tags/tag90.xml"/><Relationship Id="rId3" Type="http://schemas.openxmlformats.org/officeDocument/2006/relationships/tags" Target="../tags/tag89.xml"/><Relationship Id="rId2" Type="http://schemas.openxmlformats.org/officeDocument/2006/relationships/tags" Target="../tags/tag88.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5" Type="http://schemas.openxmlformats.org/officeDocument/2006/relationships/tags" Target="../tags/tag96.xml"/><Relationship Id="rId4" Type="http://schemas.openxmlformats.org/officeDocument/2006/relationships/tags" Target="../tags/tag95.xml"/><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104.xml"/><Relationship Id="rId8" Type="http://schemas.openxmlformats.org/officeDocument/2006/relationships/tags" Target="../tags/tag103.xml"/><Relationship Id="rId7" Type="http://schemas.openxmlformats.org/officeDocument/2006/relationships/tags" Target="../tags/tag102.xml"/><Relationship Id="rId6" Type="http://schemas.openxmlformats.org/officeDocument/2006/relationships/tags" Target="../tags/tag101.xml"/><Relationship Id="rId5" Type="http://schemas.openxmlformats.org/officeDocument/2006/relationships/tags" Target="../tags/tag100.xml"/><Relationship Id="rId4" Type="http://schemas.openxmlformats.org/officeDocument/2006/relationships/tags" Target="../tags/tag99.xml"/><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7" Type="http://schemas.openxmlformats.org/officeDocument/2006/relationships/tags" Target="../tags/tag110.xml"/><Relationship Id="rId6" Type="http://schemas.openxmlformats.org/officeDocument/2006/relationships/tags" Target="../tags/tag109.xml"/><Relationship Id="rId5" Type="http://schemas.openxmlformats.org/officeDocument/2006/relationships/tags" Target="../tags/tag108.xml"/><Relationship Id="rId4" Type="http://schemas.openxmlformats.org/officeDocument/2006/relationships/tags" Target="../tags/tag107.xml"/><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8" Type="http://schemas.openxmlformats.org/officeDocument/2006/relationships/tags" Target="../tags/tag117.xml"/><Relationship Id="rId7" Type="http://schemas.openxmlformats.org/officeDocument/2006/relationships/tags" Target="../tags/tag116.xml"/><Relationship Id="rId6" Type="http://schemas.openxmlformats.org/officeDocument/2006/relationships/tags" Target="../tags/tag115.xml"/><Relationship Id="rId5" Type="http://schemas.openxmlformats.org/officeDocument/2006/relationships/tags" Target="../tags/tag114.xml"/><Relationship Id="rId4" Type="http://schemas.openxmlformats.org/officeDocument/2006/relationships/tags" Target="../tags/tag113.xml"/><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125.xml"/><Relationship Id="rId8" Type="http://schemas.openxmlformats.org/officeDocument/2006/relationships/tags" Target="../tags/tag124.xml"/><Relationship Id="rId7" Type="http://schemas.openxmlformats.org/officeDocument/2006/relationships/tags" Target="../tags/tag123.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 Id="rId3" Type="http://schemas.openxmlformats.org/officeDocument/2006/relationships/tags" Target="../tags/tag119.xml"/><Relationship Id="rId2" Type="http://schemas.openxmlformats.org/officeDocument/2006/relationships/tags" Target="../tags/tag118.xml"/><Relationship Id="rId10" Type="http://schemas.openxmlformats.org/officeDocument/2006/relationships/tags" Target="../tags/tag126.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134.xml"/><Relationship Id="rId8" Type="http://schemas.openxmlformats.org/officeDocument/2006/relationships/tags" Target="../tags/tag133.xml"/><Relationship Id="rId7" Type="http://schemas.openxmlformats.org/officeDocument/2006/relationships/tags" Target="../tags/tag132.xml"/><Relationship Id="rId6" Type="http://schemas.openxmlformats.org/officeDocument/2006/relationships/tags" Target="../tags/tag131.xml"/><Relationship Id="rId5" Type="http://schemas.openxmlformats.org/officeDocument/2006/relationships/tags" Target="../tags/tag130.xml"/><Relationship Id="rId4" Type="http://schemas.openxmlformats.org/officeDocument/2006/relationships/tags" Target="../tags/tag129.xml"/><Relationship Id="rId3" Type="http://schemas.openxmlformats.org/officeDocument/2006/relationships/tags" Target="../tags/tag128.xml"/><Relationship Id="rId2" Type="http://schemas.openxmlformats.org/officeDocument/2006/relationships/tags" Target="../tags/tag127.xml"/><Relationship Id="rId10" Type="http://schemas.openxmlformats.org/officeDocument/2006/relationships/tags" Target="../tags/tag135.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143.xml"/><Relationship Id="rId8" Type="http://schemas.openxmlformats.org/officeDocument/2006/relationships/tags" Target="../tags/tag142.xml"/><Relationship Id="rId7" Type="http://schemas.openxmlformats.org/officeDocument/2006/relationships/tags" Target="../tags/tag141.xml"/><Relationship Id="rId6" Type="http://schemas.openxmlformats.org/officeDocument/2006/relationships/tags" Target="../tags/tag140.xml"/><Relationship Id="rId5" Type="http://schemas.openxmlformats.org/officeDocument/2006/relationships/tags" Target="../tags/tag139.xml"/><Relationship Id="rId4" Type="http://schemas.openxmlformats.org/officeDocument/2006/relationships/tags" Target="../tags/tag138.xml"/><Relationship Id="rId3" Type="http://schemas.openxmlformats.org/officeDocument/2006/relationships/tags" Target="../tags/tag137.xml"/><Relationship Id="rId2" Type="http://schemas.openxmlformats.org/officeDocument/2006/relationships/tags" Target="../tags/tag136.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151.xml"/><Relationship Id="rId8" Type="http://schemas.openxmlformats.org/officeDocument/2006/relationships/tags" Target="../tags/tag150.xml"/><Relationship Id="rId7" Type="http://schemas.openxmlformats.org/officeDocument/2006/relationships/tags" Target="../tags/tag149.xml"/><Relationship Id="rId6" Type="http://schemas.openxmlformats.org/officeDocument/2006/relationships/tags" Target="../tags/tag148.xml"/><Relationship Id="rId5" Type="http://schemas.openxmlformats.org/officeDocument/2006/relationships/tags" Target="../tags/tag147.xml"/><Relationship Id="rId4" Type="http://schemas.openxmlformats.org/officeDocument/2006/relationships/tags" Target="../tags/tag146.xml"/><Relationship Id="rId3" Type="http://schemas.openxmlformats.org/officeDocument/2006/relationships/tags" Target="../tags/tag145.xml"/><Relationship Id="rId2" Type="http://schemas.openxmlformats.org/officeDocument/2006/relationships/tags" Target="../tags/tag144.xml"/><Relationship Id="rId10" Type="http://schemas.openxmlformats.org/officeDocument/2006/relationships/tags" Target="../tags/tag152.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7" Type="http://schemas.openxmlformats.org/officeDocument/2006/relationships/tags" Target="../tags/tag158.xml"/><Relationship Id="rId6" Type="http://schemas.openxmlformats.org/officeDocument/2006/relationships/tags" Target="../tags/tag157.xml"/><Relationship Id="rId5" Type="http://schemas.openxmlformats.org/officeDocument/2006/relationships/tags" Target="../tags/tag156.xml"/><Relationship Id="rId4" Type="http://schemas.openxmlformats.org/officeDocument/2006/relationships/tags" Target="../tags/tag155.xml"/><Relationship Id="rId3" Type="http://schemas.openxmlformats.org/officeDocument/2006/relationships/tags" Target="../tags/tag154.xml"/><Relationship Id="rId2" Type="http://schemas.openxmlformats.org/officeDocument/2006/relationships/tags" Target="../tags/tag153.xml"/><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9" Type="http://schemas.openxmlformats.org/officeDocument/2006/relationships/tags" Target="../tags/tag171.xml"/><Relationship Id="rId8" Type="http://schemas.openxmlformats.org/officeDocument/2006/relationships/tags" Target="../tags/tag170.xml"/><Relationship Id="rId7" Type="http://schemas.openxmlformats.org/officeDocument/2006/relationships/tags" Target="../tags/tag169.xml"/><Relationship Id="rId6" Type="http://schemas.openxmlformats.org/officeDocument/2006/relationships/tags" Target="../tags/tag168.xml"/><Relationship Id="rId5" Type="http://schemas.openxmlformats.org/officeDocument/2006/relationships/tags" Target="../tags/tag167.xml"/><Relationship Id="rId4" Type="http://schemas.openxmlformats.org/officeDocument/2006/relationships/tags" Target="../tags/tag166.xml"/><Relationship Id="rId3" Type="http://schemas.openxmlformats.org/officeDocument/2006/relationships/image" Target="../media/image2.png"/><Relationship Id="rId2" Type="http://schemas.openxmlformats.org/officeDocument/2006/relationships/tags" Target="../tags/tag165.xml"/><Relationship Id="rId11" Type="http://schemas.openxmlformats.org/officeDocument/2006/relationships/tags" Target="../tags/tag173.xml"/><Relationship Id="rId10" Type="http://schemas.openxmlformats.org/officeDocument/2006/relationships/tags" Target="../tags/tag172.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9" Type="http://schemas.openxmlformats.org/officeDocument/2006/relationships/tags" Target="../tags/tag181.xml"/><Relationship Id="rId8" Type="http://schemas.openxmlformats.org/officeDocument/2006/relationships/tags" Target="../tags/tag180.xml"/><Relationship Id="rId7" Type="http://schemas.openxmlformats.org/officeDocument/2006/relationships/tags" Target="../tags/tag179.xml"/><Relationship Id="rId6" Type="http://schemas.openxmlformats.org/officeDocument/2006/relationships/tags" Target="../tags/tag178.xml"/><Relationship Id="rId5" Type="http://schemas.openxmlformats.org/officeDocument/2006/relationships/tags" Target="../tags/tag177.xml"/><Relationship Id="rId4" Type="http://schemas.openxmlformats.org/officeDocument/2006/relationships/tags" Target="../tags/tag176.xml"/><Relationship Id="rId3" Type="http://schemas.openxmlformats.org/officeDocument/2006/relationships/tags" Target="../tags/tag175.xml"/><Relationship Id="rId2" Type="http://schemas.openxmlformats.org/officeDocument/2006/relationships/tags" Target="../tags/tag174.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7" Type="http://schemas.openxmlformats.org/officeDocument/2006/relationships/tags" Target="../tags/tag187.xml"/><Relationship Id="rId6" Type="http://schemas.openxmlformats.org/officeDocument/2006/relationships/tags" Target="../tags/tag186.xml"/><Relationship Id="rId5" Type="http://schemas.openxmlformats.org/officeDocument/2006/relationships/tags" Target="../tags/tag185.xml"/><Relationship Id="rId4" Type="http://schemas.openxmlformats.org/officeDocument/2006/relationships/tags" Target="../tags/tag184.xml"/><Relationship Id="rId3" Type="http://schemas.openxmlformats.org/officeDocument/2006/relationships/tags" Target="../tags/tag183.xml"/><Relationship Id="rId2" Type="http://schemas.openxmlformats.org/officeDocument/2006/relationships/tags" Target="../tags/tag182.xml"/><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9" Type="http://schemas.openxmlformats.org/officeDocument/2006/relationships/tags" Target="../tags/tag194.xml"/><Relationship Id="rId8" Type="http://schemas.openxmlformats.org/officeDocument/2006/relationships/tags" Target="../tags/tag193.xml"/><Relationship Id="rId7" Type="http://schemas.openxmlformats.org/officeDocument/2006/relationships/tags" Target="../tags/tag192.xml"/><Relationship Id="rId6" Type="http://schemas.openxmlformats.org/officeDocument/2006/relationships/tags" Target="../tags/tag191.xml"/><Relationship Id="rId5" Type="http://schemas.openxmlformats.org/officeDocument/2006/relationships/tags" Target="../tags/tag190.xml"/><Relationship Id="rId4" Type="http://schemas.openxmlformats.org/officeDocument/2006/relationships/tags" Target="../tags/tag189.xml"/><Relationship Id="rId3" Type="http://schemas.openxmlformats.org/officeDocument/2006/relationships/image" Target="../media/image2.png"/><Relationship Id="rId2" Type="http://schemas.openxmlformats.org/officeDocument/2006/relationships/tags" Target="../tags/tag188.xml"/><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9" Type="http://schemas.openxmlformats.org/officeDocument/2006/relationships/tags" Target="../tags/tag202.xml"/><Relationship Id="rId8" Type="http://schemas.openxmlformats.org/officeDocument/2006/relationships/tags" Target="../tags/tag201.xml"/><Relationship Id="rId7" Type="http://schemas.openxmlformats.org/officeDocument/2006/relationships/tags" Target="../tags/tag200.xml"/><Relationship Id="rId6" Type="http://schemas.openxmlformats.org/officeDocument/2006/relationships/tags" Target="../tags/tag199.xml"/><Relationship Id="rId5" Type="http://schemas.openxmlformats.org/officeDocument/2006/relationships/tags" Target="../tags/tag198.xml"/><Relationship Id="rId4" Type="http://schemas.openxmlformats.org/officeDocument/2006/relationships/tags" Target="../tags/tag197.xml"/><Relationship Id="rId3" Type="http://schemas.openxmlformats.org/officeDocument/2006/relationships/tags" Target="../tags/tag196.xml"/><Relationship Id="rId2" Type="http://schemas.openxmlformats.org/officeDocument/2006/relationships/tags" Target="../tags/tag195.xml"/><Relationship Id="rId10" Type="http://schemas.openxmlformats.org/officeDocument/2006/relationships/tags" Target="../tags/tag203.xml"/><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9" Type="http://schemas.openxmlformats.org/officeDocument/2006/relationships/tags" Target="../tags/tag211.xml"/><Relationship Id="rId8" Type="http://schemas.openxmlformats.org/officeDocument/2006/relationships/tags" Target="../tags/tag210.xml"/><Relationship Id="rId7" Type="http://schemas.openxmlformats.org/officeDocument/2006/relationships/tags" Target="../tags/tag209.xml"/><Relationship Id="rId6" Type="http://schemas.openxmlformats.org/officeDocument/2006/relationships/tags" Target="../tags/tag208.xml"/><Relationship Id="rId5" Type="http://schemas.openxmlformats.org/officeDocument/2006/relationships/tags" Target="../tags/tag207.xml"/><Relationship Id="rId4" Type="http://schemas.openxmlformats.org/officeDocument/2006/relationships/tags" Target="../tags/tag206.xml"/><Relationship Id="rId3" Type="http://schemas.openxmlformats.org/officeDocument/2006/relationships/tags" Target="../tags/tag205.xml"/><Relationship Id="rId2" Type="http://schemas.openxmlformats.org/officeDocument/2006/relationships/tags" Target="../tags/tag204.xml"/><Relationship Id="rId12" Type="http://schemas.openxmlformats.org/officeDocument/2006/relationships/tags" Target="../tags/tag214.xml"/><Relationship Id="rId11" Type="http://schemas.openxmlformats.org/officeDocument/2006/relationships/tags" Target="../tags/tag213.xml"/><Relationship Id="rId10" Type="http://schemas.openxmlformats.org/officeDocument/2006/relationships/tags" Target="../tags/tag212.xml"/><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8" Type="http://schemas.openxmlformats.org/officeDocument/2006/relationships/tags" Target="../tags/tag221.xml"/><Relationship Id="rId7" Type="http://schemas.openxmlformats.org/officeDocument/2006/relationships/tags" Target="../tags/tag220.xml"/><Relationship Id="rId6" Type="http://schemas.openxmlformats.org/officeDocument/2006/relationships/tags" Target="../tags/tag219.xml"/><Relationship Id="rId5" Type="http://schemas.openxmlformats.org/officeDocument/2006/relationships/tags" Target="../tags/tag218.xml"/><Relationship Id="rId4" Type="http://schemas.openxmlformats.org/officeDocument/2006/relationships/tags" Target="../tags/tag217.xml"/><Relationship Id="rId3" Type="http://schemas.openxmlformats.org/officeDocument/2006/relationships/tags" Target="../tags/tag216.xml"/><Relationship Id="rId2" Type="http://schemas.openxmlformats.org/officeDocument/2006/relationships/tags" Target="../tags/tag215.xml"/><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3" Type="http://schemas.openxmlformats.org/officeDocument/2006/relationships/tags" Target="../tags/tag223.xml"/><Relationship Id="rId2" Type="http://schemas.openxmlformats.org/officeDocument/2006/relationships/tags" Target="../tags/tag222.xml"/><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7" Type="http://schemas.openxmlformats.org/officeDocument/2006/relationships/tags" Target="../tags/tag232.xml"/><Relationship Id="rId6" Type="http://schemas.openxmlformats.org/officeDocument/2006/relationships/tags" Target="../tags/tag231.xml"/><Relationship Id="rId5" Type="http://schemas.openxmlformats.org/officeDocument/2006/relationships/tags" Target="../tags/tag230.xml"/><Relationship Id="rId4" Type="http://schemas.openxmlformats.org/officeDocument/2006/relationships/tags" Target="../tags/tag229.xml"/><Relationship Id="rId3" Type="http://schemas.openxmlformats.org/officeDocument/2006/relationships/tags" Target="../tags/tag228.xml"/><Relationship Id="rId2" Type="http://schemas.openxmlformats.org/officeDocument/2006/relationships/tags" Target="../tags/tag227.xml"/><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9" Type="http://schemas.openxmlformats.org/officeDocument/2006/relationships/tags" Target="../tags/tag240.xml"/><Relationship Id="rId8" Type="http://schemas.openxmlformats.org/officeDocument/2006/relationships/tags" Target="../tags/tag239.xml"/><Relationship Id="rId7" Type="http://schemas.openxmlformats.org/officeDocument/2006/relationships/tags" Target="../tags/tag238.xml"/><Relationship Id="rId6" Type="http://schemas.openxmlformats.org/officeDocument/2006/relationships/tags" Target="../tags/tag237.xml"/><Relationship Id="rId5" Type="http://schemas.openxmlformats.org/officeDocument/2006/relationships/tags" Target="../tags/tag236.xml"/><Relationship Id="rId4" Type="http://schemas.openxmlformats.org/officeDocument/2006/relationships/tags" Target="../tags/tag235.xml"/><Relationship Id="rId3" Type="http://schemas.openxmlformats.org/officeDocument/2006/relationships/tags" Target="../tags/tag234.xml"/><Relationship Id="rId2" Type="http://schemas.openxmlformats.org/officeDocument/2006/relationships/tags" Target="../tags/tag233.xml"/><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9" Type="http://schemas.openxmlformats.org/officeDocument/2006/relationships/tags" Target="../tags/tag247.xml"/><Relationship Id="rId8" Type="http://schemas.openxmlformats.org/officeDocument/2006/relationships/tags" Target="../tags/tag246.xml"/><Relationship Id="rId7" Type="http://schemas.openxmlformats.org/officeDocument/2006/relationships/tags" Target="../tags/tag245.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3" Type="http://schemas.openxmlformats.org/officeDocument/2006/relationships/image" Target="../media/image2.png"/><Relationship Id="rId2" Type="http://schemas.openxmlformats.org/officeDocument/2006/relationships/tags" Target="../tags/tag241.xml"/><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tags" Target="../tags/tag261.xml"/><Relationship Id="rId7" Type="http://schemas.openxmlformats.org/officeDocument/2006/relationships/tags" Target="../tags/tag260.xml"/><Relationship Id="rId6" Type="http://schemas.openxmlformats.org/officeDocument/2006/relationships/tags" Target="../tags/tag259.xml"/><Relationship Id="rId5" Type="http://schemas.openxmlformats.org/officeDocument/2006/relationships/image" Target="../media/image4.png"/><Relationship Id="rId4" Type="http://schemas.openxmlformats.org/officeDocument/2006/relationships/tags" Target="../tags/tag258.xml"/><Relationship Id="rId3" Type="http://schemas.openxmlformats.org/officeDocument/2006/relationships/image" Target="../media/image3.png"/><Relationship Id="rId29" Type="http://schemas.openxmlformats.org/officeDocument/2006/relationships/tags" Target="../tags/tag280.xml"/><Relationship Id="rId28" Type="http://schemas.openxmlformats.org/officeDocument/2006/relationships/tags" Target="../tags/tag279.xml"/><Relationship Id="rId27" Type="http://schemas.openxmlformats.org/officeDocument/2006/relationships/tags" Target="../tags/tag278.xml"/><Relationship Id="rId26" Type="http://schemas.openxmlformats.org/officeDocument/2006/relationships/tags" Target="../tags/tag277.xml"/><Relationship Id="rId25" Type="http://schemas.openxmlformats.org/officeDocument/2006/relationships/tags" Target="../tags/tag276.xml"/><Relationship Id="rId24" Type="http://schemas.openxmlformats.org/officeDocument/2006/relationships/tags" Target="../tags/tag275.xml"/><Relationship Id="rId23" Type="http://schemas.openxmlformats.org/officeDocument/2006/relationships/tags" Target="../tags/tag274.xml"/><Relationship Id="rId22" Type="http://schemas.openxmlformats.org/officeDocument/2006/relationships/tags" Target="../tags/tag273.xml"/><Relationship Id="rId21" Type="http://schemas.openxmlformats.org/officeDocument/2006/relationships/tags" Target="../tags/tag272.xml"/><Relationship Id="rId20" Type="http://schemas.openxmlformats.org/officeDocument/2006/relationships/tags" Target="../tags/tag271.xml"/><Relationship Id="rId2" Type="http://schemas.openxmlformats.org/officeDocument/2006/relationships/tags" Target="../tags/tag257.xml"/><Relationship Id="rId19" Type="http://schemas.openxmlformats.org/officeDocument/2006/relationships/tags" Target="../tags/tag270.xml"/><Relationship Id="rId18" Type="http://schemas.openxmlformats.org/officeDocument/2006/relationships/tags" Target="../tags/tag269.xml"/><Relationship Id="rId17" Type="http://schemas.openxmlformats.org/officeDocument/2006/relationships/tags" Target="../tags/tag268.xml"/><Relationship Id="rId16" Type="http://schemas.openxmlformats.org/officeDocument/2006/relationships/tags" Target="../tags/tag267.xml"/><Relationship Id="rId15" Type="http://schemas.openxmlformats.org/officeDocument/2006/relationships/tags" Target="../tags/tag266.xml"/><Relationship Id="rId14" Type="http://schemas.openxmlformats.org/officeDocument/2006/relationships/tags" Target="../tags/tag265.xml"/><Relationship Id="rId13" Type="http://schemas.openxmlformats.org/officeDocument/2006/relationships/tags" Target="../tags/tag264.xml"/><Relationship Id="rId12" Type="http://schemas.openxmlformats.org/officeDocument/2006/relationships/tags" Target="../tags/tag263.xml"/><Relationship Id="rId11" Type="http://schemas.openxmlformats.org/officeDocument/2006/relationships/image" Target="../media/image6.png"/><Relationship Id="rId10" Type="http://schemas.openxmlformats.org/officeDocument/2006/relationships/tags" Target="../tags/tag262.xml"/><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9" Type="http://schemas.openxmlformats.org/officeDocument/2006/relationships/tags" Target="../tags/tag286.xml"/><Relationship Id="rId8" Type="http://schemas.openxmlformats.org/officeDocument/2006/relationships/tags" Target="../tags/tag285.xml"/><Relationship Id="rId7" Type="http://schemas.openxmlformats.org/officeDocument/2006/relationships/tags" Target="../tags/tag284.xml"/><Relationship Id="rId6" Type="http://schemas.openxmlformats.org/officeDocument/2006/relationships/tags" Target="../tags/tag283.xml"/><Relationship Id="rId5" Type="http://schemas.openxmlformats.org/officeDocument/2006/relationships/image" Target="../media/image8.png"/><Relationship Id="rId4" Type="http://schemas.openxmlformats.org/officeDocument/2006/relationships/tags" Target="../tags/tag282.xml"/><Relationship Id="rId3" Type="http://schemas.openxmlformats.org/officeDocument/2006/relationships/image" Target="../media/image7.png"/><Relationship Id="rId22" Type="http://schemas.openxmlformats.org/officeDocument/2006/relationships/tags" Target="../tags/tag297.xml"/><Relationship Id="rId21" Type="http://schemas.openxmlformats.org/officeDocument/2006/relationships/tags" Target="../tags/tag296.xml"/><Relationship Id="rId20" Type="http://schemas.openxmlformats.org/officeDocument/2006/relationships/tags" Target="../tags/tag295.xml"/><Relationship Id="rId2" Type="http://schemas.openxmlformats.org/officeDocument/2006/relationships/tags" Target="../tags/tag281.xml"/><Relationship Id="rId19" Type="http://schemas.openxmlformats.org/officeDocument/2006/relationships/tags" Target="../tags/tag294.xml"/><Relationship Id="rId18" Type="http://schemas.openxmlformats.org/officeDocument/2006/relationships/tags" Target="../tags/tag293.xml"/><Relationship Id="rId17" Type="http://schemas.openxmlformats.org/officeDocument/2006/relationships/tags" Target="../tags/tag292.xml"/><Relationship Id="rId16" Type="http://schemas.openxmlformats.org/officeDocument/2006/relationships/tags" Target="../tags/tag291.xml"/><Relationship Id="rId15" Type="http://schemas.openxmlformats.org/officeDocument/2006/relationships/tags" Target="../tags/tag290.xml"/><Relationship Id="rId14" Type="http://schemas.openxmlformats.org/officeDocument/2006/relationships/tags" Target="../tags/tag289.xml"/><Relationship Id="rId13" Type="http://schemas.openxmlformats.org/officeDocument/2006/relationships/tags" Target="../tags/tag288.xml"/><Relationship Id="rId12" Type="http://schemas.openxmlformats.org/officeDocument/2006/relationships/image" Target="../media/image10.png"/><Relationship Id="rId11" Type="http://schemas.openxmlformats.org/officeDocument/2006/relationships/tags" Target="../tags/tag287.xml"/><Relationship Id="rId10" Type="http://schemas.openxmlformats.org/officeDocument/2006/relationships/image" Target="../media/image9.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tags" Target="../tags/tag301.xml"/><Relationship Id="rId7" Type="http://schemas.openxmlformats.org/officeDocument/2006/relationships/image" Target="../media/image11.png"/><Relationship Id="rId6" Type="http://schemas.openxmlformats.org/officeDocument/2006/relationships/tags" Target="../tags/tag300.xml"/><Relationship Id="rId5" Type="http://schemas.openxmlformats.org/officeDocument/2006/relationships/image" Target="../media/image9.png"/><Relationship Id="rId4" Type="http://schemas.openxmlformats.org/officeDocument/2006/relationships/tags" Target="../tags/tag299.xml"/><Relationship Id="rId3" Type="http://schemas.openxmlformats.org/officeDocument/2006/relationships/image" Target="../media/image7.png"/><Relationship Id="rId27" Type="http://schemas.openxmlformats.org/officeDocument/2006/relationships/tags" Target="../tags/tag318.xml"/><Relationship Id="rId26" Type="http://schemas.openxmlformats.org/officeDocument/2006/relationships/tags" Target="../tags/tag317.xml"/><Relationship Id="rId25" Type="http://schemas.openxmlformats.org/officeDocument/2006/relationships/tags" Target="../tags/tag316.xml"/><Relationship Id="rId24" Type="http://schemas.openxmlformats.org/officeDocument/2006/relationships/tags" Target="../tags/tag315.xml"/><Relationship Id="rId23" Type="http://schemas.openxmlformats.org/officeDocument/2006/relationships/tags" Target="../tags/tag314.xml"/><Relationship Id="rId22" Type="http://schemas.openxmlformats.org/officeDocument/2006/relationships/tags" Target="../tags/tag313.xml"/><Relationship Id="rId21" Type="http://schemas.openxmlformats.org/officeDocument/2006/relationships/tags" Target="../tags/tag312.xml"/><Relationship Id="rId20" Type="http://schemas.openxmlformats.org/officeDocument/2006/relationships/tags" Target="../tags/tag311.xml"/><Relationship Id="rId2" Type="http://schemas.openxmlformats.org/officeDocument/2006/relationships/tags" Target="../tags/tag298.xml"/><Relationship Id="rId19" Type="http://schemas.openxmlformats.org/officeDocument/2006/relationships/tags" Target="../tags/tag310.xml"/><Relationship Id="rId18" Type="http://schemas.openxmlformats.org/officeDocument/2006/relationships/tags" Target="../tags/tag309.xml"/><Relationship Id="rId17" Type="http://schemas.openxmlformats.org/officeDocument/2006/relationships/tags" Target="../tags/tag308.xml"/><Relationship Id="rId16" Type="http://schemas.openxmlformats.org/officeDocument/2006/relationships/tags" Target="../tags/tag307.xml"/><Relationship Id="rId15" Type="http://schemas.openxmlformats.org/officeDocument/2006/relationships/tags" Target="../tags/tag306.xml"/><Relationship Id="rId14" Type="http://schemas.openxmlformats.org/officeDocument/2006/relationships/tags" Target="../tags/tag305.xml"/><Relationship Id="rId13" Type="http://schemas.openxmlformats.org/officeDocument/2006/relationships/tags" Target="../tags/tag304.xml"/><Relationship Id="rId12" Type="http://schemas.openxmlformats.org/officeDocument/2006/relationships/tags" Target="../tags/tag303.xml"/><Relationship Id="rId11" Type="http://schemas.openxmlformats.org/officeDocument/2006/relationships/image" Target="../media/image8.png"/><Relationship Id="rId10" Type="http://schemas.openxmlformats.org/officeDocument/2006/relationships/tags" Target="../tags/tag302.xml"/><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9" Type="http://schemas.openxmlformats.org/officeDocument/2006/relationships/tags" Target="../tags/tag324.xml"/><Relationship Id="rId8" Type="http://schemas.openxmlformats.org/officeDocument/2006/relationships/tags" Target="../tags/tag323.xml"/><Relationship Id="rId7" Type="http://schemas.openxmlformats.org/officeDocument/2006/relationships/tags" Target="../tags/tag322.xml"/><Relationship Id="rId6" Type="http://schemas.openxmlformats.org/officeDocument/2006/relationships/tags" Target="../tags/tag321.xml"/><Relationship Id="rId5" Type="http://schemas.openxmlformats.org/officeDocument/2006/relationships/image" Target="../media/image4.png"/><Relationship Id="rId4" Type="http://schemas.openxmlformats.org/officeDocument/2006/relationships/tags" Target="../tags/tag320.xml"/><Relationship Id="rId3" Type="http://schemas.openxmlformats.org/officeDocument/2006/relationships/image" Target="../media/image12.png"/><Relationship Id="rId20" Type="http://schemas.openxmlformats.org/officeDocument/2006/relationships/tags" Target="../tags/tag335.xml"/><Relationship Id="rId2" Type="http://schemas.openxmlformats.org/officeDocument/2006/relationships/tags" Target="../tags/tag319.xml"/><Relationship Id="rId19" Type="http://schemas.openxmlformats.org/officeDocument/2006/relationships/tags" Target="../tags/tag334.xml"/><Relationship Id="rId18" Type="http://schemas.openxmlformats.org/officeDocument/2006/relationships/tags" Target="../tags/tag333.xml"/><Relationship Id="rId17" Type="http://schemas.openxmlformats.org/officeDocument/2006/relationships/tags" Target="../tags/tag332.xml"/><Relationship Id="rId16" Type="http://schemas.openxmlformats.org/officeDocument/2006/relationships/tags" Target="../tags/tag331.xml"/><Relationship Id="rId15" Type="http://schemas.openxmlformats.org/officeDocument/2006/relationships/tags" Target="../tags/tag330.xml"/><Relationship Id="rId14" Type="http://schemas.openxmlformats.org/officeDocument/2006/relationships/tags" Target="../tags/tag329.xml"/><Relationship Id="rId13" Type="http://schemas.openxmlformats.org/officeDocument/2006/relationships/tags" Target="../tags/tag328.xml"/><Relationship Id="rId12" Type="http://schemas.openxmlformats.org/officeDocument/2006/relationships/tags" Target="../tags/tag327.xml"/><Relationship Id="rId11" Type="http://schemas.openxmlformats.org/officeDocument/2006/relationships/tags" Target="../tags/tag326.xml"/><Relationship Id="rId10" Type="http://schemas.openxmlformats.org/officeDocument/2006/relationships/tags" Target="../tags/tag325.xml"/><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9" Type="http://schemas.openxmlformats.org/officeDocument/2006/relationships/tags" Target="../tags/tag341.xml"/><Relationship Id="rId8" Type="http://schemas.openxmlformats.org/officeDocument/2006/relationships/tags" Target="../tags/tag340.xml"/><Relationship Id="rId7" Type="http://schemas.openxmlformats.org/officeDocument/2006/relationships/tags" Target="../tags/tag339.xml"/><Relationship Id="rId6" Type="http://schemas.openxmlformats.org/officeDocument/2006/relationships/tags" Target="../tags/tag338.xml"/><Relationship Id="rId5" Type="http://schemas.openxmlformats.org/officeDocument/2006/relationships/image" Target="../media/image8.png"/><Relationship Id="rId4" Type="http://schemas.openxmlformats.org/officeDocument/2006/relationships/tags" Target="../tags/tag337.xml"/><Relationship Id="rId3" Type="http://schemas.openxmlformats.org/officeDocument/2006/relationships/image" Target="../media/image7.png"/><Relationship Id="rId23" Type="http://schemas.openxmlformats.org/officeDocument/2006/relationships/tags" Target="../tags/tag353.xml"/><Relationship Id="rId22" Type="http://schemas.openxmlformats.org/officeDocument/2006/relationships/tags" Target="../tags/tag352.xml"/><Relationship Id="rId21" Type="http://schemas.openxmlformats.org/officeDocument/2006/relationships/tags" Target="../tags/tag351.xml"/><Relationship Id="rId20" Type="http://schemas.openxmlformats.org/officeDocument/2006/relationships/tags" Target="../tags/tag350.xml"/><Relationship Id="rId2" Type="http://schemas.openxmlformats.org/officeDocument/2006/relationships/tags" Target="../tags/tag336.xml"/><Relationship Id="rId19" Type="http://schemas.openxmlformats.org/officeDocument/2006/relationships/tags" Target="../tags/tag349.xml"/><Relationship Id="rId18" Type="http://schemas.openxmlformats.org/officeDocument/2006/relationships/tags" Target="../tags/tag348.xml"/><Relationship Id="rId17" Type="http://schemas.openxmlformats.org/officeDocument/2006/relationships/tags" Target="../tags/tag347.xml"/><Relationship Id="rId16" Type="http://schemas.openxmlformats.org/officeDocument/2006/relationships/tags" Target="../tags/tag346.xml"/><Relationship Id="rId15" Type="http://schemas.openxmlformats.org/officeDocument/2006/relationships/tags" Target="../tags/tag345.xml"/><Relationship Id="rId14" Type="http://schemas.openxmlformats.org/officeDocument/2006/relationships/tags" Target="../tags/tag344.xml"/><Relationship Id="rId13" Type="http://schemas.openxmlformats.org/officeDocument/2006/relationships/tags" Target="../tags/tag343.xml"/><Relationship Id="rId12" Type="http://schemas.openxmlformats.org/officeDocument/2006/relationships/image" Target="../media/image10.png"/><Relationship Id="rId11" Type="http://schemas.openxmlformats.org/officeDocument/2006/relationships/tags" Target="../tags/tag342.xml"/><Relationship Id="rId10" Type="http://schemas.openxmlformats.org/officeDocument/2006/relationships/image" Target="../media/image9.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9" Type="http://schemas.openxmlformats.org/officeDocument/2006/relationships/tags" Target="../tags/tag359.xml"/><Relationship Id="rId8" Type="http://schemas.openxmlformats.org/officeDocument/2006/relationships/tags" Target="../tags/tag358.xml"/><Relationship Id="rId7" Type="http://schemas.openxmlformats.org/officeDocument/2006/relationships/tags" Target="../tags/tag357.xml"/><Relationship Id="rId6" Type="http://schemas.openxmlformats.org/officeDocument/2006/relationships/tags" Target="../tags/tag356.xml"/><Relationship Id="rId5" Type="http://schemas.openxmlformats.org/officeDocument/2006/relationships/image" Target="../media/image8.png"/><Relationship Id="rId4" Type="http://schemas.openxmlformats.org/officeDocument/2006/relationships/tags" Target="../tags/tag355.xml"/><Relationship Id="rId3" Type="http://schemas.openxmlformats.org/officeDocument/2006/relationships/image" Target="../media/image7.png"/><Relationship Id="rId25" Type="http://schemas.openxmlformats.org/officeDocument/2006/relationships/tags" Target="../tags/tag373.xml"/><Relationship Id="rId24" Type="http://schemas.openxmlformats.org/officeDocument/2006/relationships/tags" Target="../tags/tag372.xml"/><Relationship Id="rId23" Type="http://schemas.openxmlformats.org/officeDocument/2006/relationships/tags" Target="../tags/tag371.xml"/><Relationship Id="rId22" Type="http://schemas.openxmlformats.org/officeDocument/2006/relationships/tags" Target="../tags/tag370.xml"/><Relationship Id="rId21" Type="http://schemas.openxmlformats.org/officeDocument/2006/relationships/tags" Target="../tags/tag369.xml"/><Relationship Id="rId20" Type="http://schemas.openxmlformats.org/officeDocument/2006/relationships/tags" Target="../tags/tag368.xml"/><Relationship Id="rId2" Type="http://schemas.openxmlformats.org/officeDocument/2006/relationships/tags" Target="../tags/tag354.xml"/><Relationship Id="rId19" Type="http://schemas.openxmlformats.org/officeDocument/2006/relationships/tags" Target="../tags/tag367.xml"/><Relationship Id="rId18" Type="http://schemas.openxmlformats.org/officeDocument/2006/relationships/tags" Target="../tags/tag366.xml"/><Relationship Id="rId17" Type="http://schemas.openxmlformats.org/officeDocument/2006/relationships/tags" Target="../tags/tag365.xml"/><Relationship Id="rId16" Type="http://schemas.openxmlformats.org/officeDocument/2006/relationships/tags" Target="../tags/tag364.xml"/><Relationship Id="rId15" Type="http://schemas.openxmlformats.org/officeDocument/2006/relationships/tags" Target="../tags/tag363.xml"/><Relationship Id="rId14" Type="http://schemas.openxmlformats.org/officeDocument/2006/relationships/tags" Target="../tags/tag362.xml"/><Relationship Id="rId13" Type="http://schemas.openxmlformats.org/officeDocument/2006/relationships/tags" Target="../tags/tag361.xml"/><Relationship Id="rId12" Type="http://schemas.openxmlformats.org/officeDocument/2006/relationships/image" Target="../media/image10.png"/><Relationship Id="rId11" Type="http://schemas.openxmlformats.org/officeDocument/2006/relationships/tags" Target="../tags/tag360.xml"/><Relationship Id="rId10" Type="http://schemas.openxmlformats.org/officeDocument/2006/relationships/image" Target="../media/image9.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9" Type="http://schemas.openxmlformats.org/officeDocument/2006/relationships/tags" Target="../tags/tag379.xml"/><Relationship Id="rId8" Type="http://schemas.openxmlformats.org/officeDocument/2006/relationships/tags" Target="../tags/tag378.xml"/><Relationship Id="rId7" Type="http://schemas.openxmlformats.org/officeDocument/2006/relationships/tags" Target="../tags/tag377.xml"/><Relationship Id="rId6" Type="http://schemas.openxmlformats.org/officeDocument/2006/relationships/tags" Target="../tags/tag376.xml"/><Relationship Id="rId5" Type="http://schemas.openxmlformats.org/officeDocument/2006/relationships/image" Target="../media/image8.png"/><Relationship Id="rId4" Type="http://schemas.openxmlformats.org/officeDocument/2006/relationships/tags" Target="../tags/tag375.xml"/><Relationship Id="rId3" Type="http://schemas.openxmlformats.org/officeDocument/2006/relationships/image" Target="../media/image7.png"/><Relationship Id="rId21" Type="http://schemas.openxmlformats.org/officeDocument/2006/relationships/tags" Target="../tags/tag389.xml"/><Relationship Id="rId20" Type="http://schemas.openxmlformats.org/officeDocument/2006/relationships/tags" Target="../tags/tag388.xml"/><Relationship Id="rId2" Type="http://schemas.openxmlformats.org/officeDocument/2006/relationships/tags" Target="../tags/tag374.xml"/><Relationship Id="rId19" Type="http://schemas.openxmlformats.org/officeDocument/2006/relationships/tags" Target="../tags/tag387.xml"/><Relationship Id="rId18" Type="http://schemas.openxmlformats.org/officeDocument/2006/relationships/tags" Target="../tags/tag386.xml"/><Relationship Id="rId17" Type="http://schemas.openxmlformats.org/officeDocument/2006/relationships/tags" Target="../tags/tag385.xml"/><Relationship Id="rId16" Type="http://schemas.openxmlformats.org/officeDocument/2006/relationships/tags" Target="../tags/tag384.xml"/><Relationship Id="rId15" Type="http://schemas.openxmlformats.org/officeDocument/2006/relationships/tags" Target="../tags/tag383.xml"/><Relationship Id="rId14" Type="http://schemas.openxmlformats.org/officeDocument/2006/relationships/tags" Target="../tags/tag382.xml"/><Relationship Id="rId13" Type="http://schemas.openxmlformats.org/officeDocument/2006/relationships/tags" Target="../tags/tag381.xml"/><Relationship Id="rId12" Type="http://schemas.openxmlformats.org/officeDocument/2006/relationships/image" Target="../media/image10.png"/><Relationship Id="rId11" Type="http://schemas.openxmlformats.org/officeDocument/2006/relationships/tags" Target="../tags/tag380.xml"/><Relationship Id="rId10" Type="http://schemas.openxmlformats.org/officeDocument/2006/relationships/image" Target="../media/image9.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9" Type="http://schemas.openxmlformats.org/officeDocument/2006/relationships/tags" Target="../tags/tag396.xml"/><Relationship Id="rId8" Type="http://schemas.openxmlformats.org/officeDocument/2006/relationships/image" Target="../media/image10.png"/><Relationship Id="rId7" Type="http://schemas.openxmlformats.org/officeDocument/2006/relationships/tags" Target="../tags/tag395.xml"/><Relationship Id="rId6" Type="http://schemas.openxmlformats.org/officeDocument/2006/relationships/tags" Target="../tags/tag394.xml"/><Relationship Id="rId5" Type="http://schemas.openxmlformats.org/officeDocument/2006/relationships/tags" Target="../tags/tag393.xml"/><Relationship Id="rId4" Type="http://schemas.openxmlformats.org/officeDocument/2006/relationships/tags" Target="../tags/tag392.xml"/><Relationship Id="rId3" Type="http://schemas.openxmlformats.org/officeDocument/2006/relationships/tags" Target="../tags/tag391.xml"/><Relationship Id="rId20" Type="http://schemas.openxmlformats.org/officeDocument/2006/relationships/tags" Target="../tags/tag404.xml"/><Relationship Id="rId2" Type="http://schemas.openxmlformats.org/officeDocument/2006/relationships/tags" Target="../tags/tag390.xml"/><Relationship Id="rId19" Type="http://schemas.openxmlformats.org/officeDocument/2006/relationships/tags" Target="../tags/tag403.xml"/><Relationship Id="rId18" Type="http://schemas.openxmlformats.org/officeDocument/2006/relationships/tags" Target="../tags/tag402.xml"/><Relationship Id="rId17" Type="http://schemas.openxmlformats.org/officeDocument/2006/relationships/image" Target="../media/image7.png"/><Relationship Id="rId16" Type="http://schemas.openxmlformats.org/officeDocument/2006/relationships/tags" Target="../tags/tag401.xml"/><Relationship Id="rId15" Type="http://schemas.openxmlformats.org/officeDocument/2006/relationships/image" Target="../media/image8.png"/><Relationship Id="rId14" Type="http://schemas.openxmlformats.org/officeDocument/2006/relationships/tags" Target="../tags/tag400.xml"/><Relationship Id="rId13" Type="http://schemas.openxmlformats.org/officeDocument/2006/relationships/tags" Target="../tags/tag399.xml"/><Relationship Id="rId12" Type="http://schemas.openxmlformats.org/officeDocument/2006/relationships/tags" Target="../tags/tag398.xml"/><Relationship Id="rId11" Type="http://schemas.openxmlformats.org/officeDocument/2006/relationships/tags" Target="../tags/tag397.xml"/><Relationship Id="rId10" Type="http://schemas.openxmlformats.org/officeDocument/2006/relationships/image" Target="../media/image9.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9" Type="http://schemas.openxmlformats.org/officeDocument/2006/relationships/tags" Target="../tags/tag410.xml"/><Relationship Id="rId8" Type="http://schemas.openxmlformats.org/officeDocument/2006/relationships/tags" Target="../tags/tag409.xml"/><Relationship Id="rId7" Type="http://schemas.openxmlformats.org/officeDocument/2006/relationships/tags" Target="../tags/tag408.xml"/><Relationship Id="rId6" Type="http://schemas.openxmlformats.org/officeDocument/2006/relationships/tags" Target="../tags/tag407.xml"/><Relationship Id="rId5" Type="http://schemas.openxmlformats.org/officeDocument/2006/relationships/image" Target="../media/image8.png"/><Relationship Id="rId4" Type="http://schemas.openxmlformats.org/officeDocument/2006/relationships/tags" Target="../tags/tag406.xml"/><Relationship Id="rId3" Type="http://schemas.openxmlformats.org/officeDocument/2006/relationships/image" Target="../media/image7.png"/><Relationship Id="rId21" Type="http://schemas.openxmlformats.org/officeDocument/2006/relationships/tags" Target="../tags/tag420.xml"/><Relationship Id="rId20" Type="http://schemas.openxmlformats.org/officeDocument/2006/relationships/tags" Target="../tags/tag419.xml"/><Relationship Id="rId2" Type="http://schemas.openxmlformats.org/officeDocument/2006/relationships/tags" Target="../tags/tag405.xml"/><Relationship Id="rId19" Type="http://schemas.openxmlformats.org/officeDocument/2006/relationships/tags" Target="../tags/tag418.xml"/><Relationship Id="rId18" Type="http://schemas.openxmlformats.org/officeDocument/2006/relationships/tags" Target="../tags/tag417.xml"/><Relationship Id="rId17" Type="http://schemas.openxmlformats.org/officeDocument/2006/relationships/tags" Target="../tags/tag416.xml"/><Relationship Id="rId16" Type="http://schemas.openxmlformats.org/officeDocument/2006/relationships/tags" Target="../tags/tag415.xml"/><Relationship Id="rId15" Type="http://schemas.openxmlformats.org/officeDocument/2006/relationships/tags" Target="../tags/tag414.xml"/><Relationship Id="rId14" Type="http://schemas.openxmlformats.org/officeDocument/2006/relationships/tags" Target="../tags/tag413.xml"/><Relationship Id="rId13" Type="http://schemas.openxmlformats.org/officeDocument/2006/relationships/tags" Target="../tags/tag412.xml"/><Relationship Id="rId12" Type="http://schemas.openxmlformats.org/officeDocument/2006/relationships/image" Target="../media/image10.png"/><Relationship Id="rId11" Type="http://schemas.openxmlformats.org/officeDocument/2006/relationships/tags" Target="../tags/tag411.xml"/><Relationship Id="rId10" Type="http://schemas.openxmlformats.org/officeDocument/2006/relationships/image" Target="../media/image9.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9" Type="http://schemas.openxmlformats.org/officeDocument/2006/relationships/tags" Target="../tags/tag426.xml"/><Relationship Id="rId8" Type="http://schemas.openxmlformats.org/officeDocument/2006/relationships/tags" Target="../tags/tag425.xml"/><Relationship Id="rId7" Type="http://schemas.openxmlformats.org/officeDocument/2006/relationships/tags" Target="../tags/tag424.xml"/><Relationship Id="rId6" Type="http://schemas.openxmlformats.org/officeDocument/2006/relationships/tags" Target="../tags/tag423.xml"/><Relationship Id="rId5" Type="http://schemas.openxmlformats.org/officeDocument/2006/relationships/image" Target="../media/image8.png"/><Relationship Id="rId4" Type="http://schemas.openxmlformats.org/officeDocument/2006/relationships/tags" Target="../tags/tag422.xml"/><Relationship Id="rId3" Type="http://schemas.openxmlformats.org/officeDocument/2006/relationships/image" Target="../media/image7.png"/><Relationship Id="rId22" Type="http://schemas.openxmlformats.org/officeDocument/2006/relationships/tags" Target="../tags/tag437.xml"/><Relationship Id="rId21" Type="http://schemas.openxmlformats.org/officeDocument/2006/relationships/tags" Target="../tags/tag436.xml"/><Relationship Id="rId20" Type="http://schemas.openxmlformats.org/officeDocument/2006/relationships/tags" Target="../tags/tag435.xml"/><Relationship Id="rId2" Type="http://schemas.openxmlformats.org/officeDocument/2006/relationships/tags" Target="../tags/tag421.xml"/><Relationship Id="rId19" Type="http://schemas.openxmlformats.org/officeDocument/2006/relationships/tags" Target="../tags/tag434.xml"/><Relationship Id="rId18" Type="http://schemas.openxmlformats.org/officeDocument/2006/relationships/tags" Target="../tags/tag433.xml"/><Relationship Id="rId17" Type="http://schemas.openxmlformats.org/officeDocument/2006/relationships/tags" Target="../tags/tag432.xml"/><Relationship Id="rId16" Type="http://schemas.openxmlformats.org/officeDocument/2006/relationships/tags" Target="../tags/tag431.xml"/><Relationship Id="rId15" Type="http://schemas.openxmlformats.org/officeDocument/2006/relationships/tags" Target="../tags/tag430.xml"/><Relationship Id="rId14" Type="http://schemas.openxmlformats.org/officeDocument/2006/relationships/tags" Target="../tags/tag429.xml"/><Relationship Id="rId13" Type="http://schemas.openxmlformats.org/officeDocument/2006/relationships/tags" Target="../tags/tag428.xml"/><Relationship Id="rId12" Type="http://schemas.openxmlformats.org/officeDocument/2006/relationships/image" Target="../media/image10.png"/><Relationship Id="rId11" Type="http://schemas.openxmlformats.org/officeDocument/2006/relationships/tags" Target="../tags/tag427.xml"/><Relationship Id="rId10" Type="http://schemas.openxmlformats.org/officeDocument/2006/relationships/image" Target="../media/image9.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tags" Target="../tags/tag442.xml"/><Relationship Id="rId7" Type="http://schemas.openxmlformats.org/officeDocument/2006/relationships/tags" Target="../tags/tag441.xml"/><Relationship Id="rId6" Type="http://schemas.openxmlformats.org/officeDocument/2006/relationships/image" Target="../media/image4.png"/><Relationship Id="rId5" Type="http://schemas.openxmlformats.org/officeDocument/2006/relationships/tags" Target="../tags/tag440.xml"/><Relationship Id="rId4" Type="http://schemas.openxmlformats.org/officeDocument/2006/relationships/tags" Target="../tags/tag439.xml"/><Relationship Id="rId3" Type="http://schemas.openxmlformats.org/officeDocument/2006/relationships/image" Target="../media/image13.png"/><Relationship Id="rId28" Type="http://schemas.openxmlformats.org/officeDocument/2006/relationships/tags" Target="../tags/tag459.xml"/><Relationship Id="rId27" Type="http://schemas.openxmlformats.org/officeDocument/2006/relationships/tags" Target="../tags/tag458.xml"/><Relationship Id="rId26" Type="http://schemas.openxmlformats.org/officeDocument/2006/relationships/tags" Target="../tags/tag457.xml"/><Relationship Id="rId25" Type="http://schemas.openxmlformats.org/officeDocument/2006/relationships/tags" Target="../tags/tag456.xml"/><Relationship Id="rId24" Type="http://schemas.openxmlformats.org/officeDocument/2006/relationships/tags" Target="../tags/tag455.xml"/><Relationship Id="rId23" Type="http://schemas.openxmlformats.org/officeDocument/2006/relationships/tags" Target="../tags/tag454.xml"/><Relationship Id="rId22" Type="http://schemas.openxmlformats.org/officeDocument/2006/relationships/tags" Target="../tags/tag453.xml"/><Relationship Id="rId21" Type="http://schemas.openxmlformats.org/officeDocument/2006/relationships/tags" Target="../tags/tag452.xml"/><Relationship Id="rId20" Type="http://schemas.openxmlformats.org/officeDocument/2006/relationships/tags" Target="../tags/tag451.xml"/><Relationship Id="rId2" Type="http://schemas.openxmlformats.org/officeDocument/2006/relationships/tags" Target="../tags/tag438.xml"/><Relationship Id="rId19" Type="http://schemas.openxmlformats.org/officeDocument/2006/relationships/tags" Target="../tags/tag450.xml"/><Relationship Id="rId18" Type="http://schemas.openxmlformats.org/officeDocument/2006/relationships/tags" Target="../tags/tag449.xml"/><Relationship Id="rId17" Type="http://schemas.openxmlformats.org/officeDocument/2006/relationships/tags" Target="../tags/tag448.xml"/><Relationship Id="rId16" Type="http://schemas.openxmlformats.org/officeDocument/2006/relationships/tags" Target="../tags/tag447.xml"/><Relationship Id="rId15" Type="http://schemas.openxmlformats.org/officeDocument/2006/relationships/tags" Target="../tags/tag446.xml"/><Relationship Id="rId14" Type="http://schemas.openxmlformats.org/officeDocument/2006/relationships/tags" Target="../tags/tag445.xml"/><Relationship Id="rId13" Type="http://schemas.openxmlformats.org/officeDocument/2006/relationships/image" Target="../media/image6.png"/><Relationship Id="rId12" Type="http://schemas.openxmlformats.org/officeDocument/2006/relationships/tags" Target="../tags/tag444.xml"/><Relationship Id="rId11" Type="http://schemas.openxmlformats.org/officeDocument/2006/relationships/image" Target="../media/image5.png"/><Relationship Id="rId10" Type="http://schemas.openxmlformats.org/officeDocument/2006/relationships/tags" Target="../tags/tag443.xml"/><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 name="图片 1" descr="C:/Users/李曼/AppData/Local/Temp/picturecompress_20220324105501/output_1.jpgoutput_1"/>
          <p:cNvPicPr>
            <a:picLocks noChangeAspect="1"/>
          </p:cNvPicPr>
          <p:nvPr userDrawn="1"/>
        </p:nvPicPr>
        <p:blipFill>
          <a:blip r:embed="rId2"/>
          <a:srcRect t="16278"/>
          <a:stretch>
            <a:fillRect/>
          </a:stretch>
        </p:blipFill>
        <p:spPr>
          <a:xfrm>
            <a:off x="0" y="0"/>
            <a:ext cx="12192000" cy="6780530"/>
          </a:xfrm>
          <a:prstGeom prst="rect">
            <a:avLst/>
          </a:prstGeom>
        </p:spPr>
      </p:pic>
      <p:sp>
        <p:nvSpPr>
          <p:cNvPr id="3" name="矩形 2"/>
          <p:cNvSpPr/>
          <p:nvPr userDrawn="1"/>
        </p:nvSpPr>
        <p:spPr>
          <a:xfrm>
            <a:off x="635" y="-7620"/>
            <a:ext cx="12191365" cy="6908165"/>
          </a:xfrm>
          <a:prstGeom prst="rect">
            <a:avLst/>
          </a:prstGeom>
          <a:gradFill>
            <a:gsLst>
              <a:gs pos="19000">
                <a:srgbClr val="0070C0"/>
              </a:gs>
              <a:gs pos="100000">
                <a:srgbClr val="0070C0">
                  <a:alpha val="58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宋韵朗黑W" panose="00020600040101010101" charset="-122"/>
            </a:endParaRPr>
          </a:p>
        </p:txBody>
      </p:sp>
      <p:sp>
        <p:nvSpPr>
          <p:cNvPr id="4" name="任意多边形: 形状 3"/>
          <p:cNvSpPr/>
          <p:nvPr userDrawn="1"/>
        </p:nvSpPr>
        <p:spPr>
          <a:xfrm>
            <a:off x="0" y="4190365"/>
            <a:ext cx="12192635" cy="2708910"/>
          </a:xfrm>
          <a:custGeom>
            <a:avLst/>
            <a:gdLst>
              <a:gd name="connsiteX0" fmla="*/ 12192000 w 12192000"/>
              <a:gd name="connsiteY0" fmla="*/ 0 h 2102674"/>
              <a:gd name="connsiteX1" fmla="*/ 12192000 w 12192000"/>
              <a:gd name="connsiteY1" fmla="*/ 2102674 h 2102674"/>
              <a:gd name="connsiteX2" fmla="*/ 0 w 12192000"/>
              <a:gd name="connsiteY2" fmla="*/ 2102674 h 2102674"/>
              <a:gd name="connsiteX3" fmla="*/ 0 w 12192000"/>
              <a:gd name="connsiteY3" fmla="*/ 0 h 2102674"/>
              <a:gd name="connsiteX4" fmla="*/ 240873 w 12192000"/>
              <a:gd name="connsiteY4" fmla="*/ 82029 h 2102674"/>
              <a:gd name="connsiteX5" fmla="*/ 6096000 w 12192000"/>
              <a:gd name="connsiteY5" fmla="*/ 832675 h 2102674"/>
              <a:gd name="connsiteX6" fmla="*/ 11951127 w 12192000"/>
              <a:gd name="connsiteY6" fmla="*/ 82029 h 210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102674">
                <a:moveTo>
                  <a:pt x="12192000" y="0"/>
                </a:moveTo>
                <a:lnTo>
                  <a:pt x="12192000" y="2102674"/>
                </a:lnTo>
                <a:lnTo>
                  <a:pt x="0" y="2102674"/>
                </a:lnTo>
                <a:lnTo>
                  <a:pt x="0" y="0"/>
                </a:lnTo>
                <a:lnTo>
                  <a:pt x="240873" y="82029"/>
                </a:lnTo>
                <a:cubicBezTo>
                  <a:pt x="1739331" y="545816"/>
                  <a:pt x="3809431" y="832675"/>
                  <a:pt x="6096000" y="832675"/>
                </a:cubicBezTo>
                <a:cubicBezTo>
                  <a:pt x="8382570" y="832675"/>
                  <a:pt x="10452669" y="545816"/>
                  <a:pt x="11951127" y="82029"/>
                </a:cubicBezTo>
                <a:close/>
              </a:path>
            </a:pathLst>
          </a:custGeom>
          <a:gradFill>
            <a:gsLst>
              <a:gs pos="100000">
                <a:srgbClr val="FCE6BF"/>
              </a:gs>
              <a:gs pos="0">
                <a:srgbClr val="FCE6BF"/>
              </a:gs>
              <a:gs pos="52000">
                <a:srgbClr val="D3987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汉仪宋韵朗黑W" panose="00020600040101010101" charset="-122"/>
            </a:endParaRPr>
          </a:p>
        </p:txBody>
      </p:sp>
      <p:sp>
        <p:nvSpPr>
          <p:cNvPr id="10" name="任意多边形: 形状 9"/>
          <p:cNvSpPr/>
          <p:nvPr userDrawn="1"/>
        </p:nvSpPr>
        <p:spPr>
          <a:xfrm>
            <a:off x="0" y="4504690"/>
            <a:ext cx="12192000" cy="2395220"/>
          </a:xfrm>
          <a:custGeom>
            <a:avLst/>
            <a:gdLst>
              <a:gd name="connsiteX0" fmla="*/ 12192000 w 12192000"/>
              <a:gd name="connsiteY0" fmla="*/ 0 h 2102674"/>
              <a:gd name="connsiteX1" fmla="*/ 12192000 w 12192000"/>
              <a:gd name="connsiteY1" fmla="*/ 2102674 h 2102674"/>
              <a:gd name="connsiteX2" fmla="*/ 0 w 12192000"/>
              <a:gd name="connsiteY2" fmla="*/ 2102674 h 2102674"/>
              <a:gd name="connsiteX3" fmla="*/ 0 w 12192000"/>
              <a:gd name="connsiteY3" fmla="*/ 0 h 2102674"/>
              <a:gd name="connsiteX4" fmla="*/ 240873 w 12192000"/>
              <a:gd name="connsiteY4" fmla="*/ 82029 h 2102674"/>
              <a:gd name="connsiteX5" fmla="*/ 6096000 w 12192000"/>
              <a:gd name="connsiteY5" fmla="*/ 832675 h 2102674"/>
              <a:gd name="connsiteX6" fmla="*/ 11951127 w 12192000"/>
              <a:gd name="connsiteY6" fmla="*/ 82029 h 210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102674">
                <a:moveTo>
                  <a:pt x="12192000" y="0"/>
                </a:moveTo>
                <a:lnTo>
                  <a:pt x="12192000" y="2102674"/>
                </a:lnTo>
                <a:lnTo>
                  <a:pt x="0" y="2102674"/>
                </a:lnTo>
                <a:lnTo>
                  <a:pt x="0" y="0"/>
                </a:lnTo>
                <a:lnTo>
                  <a:pt x="240873" y="82029"/>
                </a:lnTo>
                <a:cubicBezTo>
                  <a:pt x="1739331" y="545816"/>
                  <a:pt x="3809431" y="832675"/>
                  <a:pt x="6096000" y="832675"/>
                </a:cubicBezTo>
                <a:cubicBezTo>
                  <a:pt x="8382570" y="832675"/>
                  <a:pt x="10452669" y="545816"/>
                  <a:pt x="11951127" y="8202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汉仪宋韵朗黑W" panose="000206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4" grpId="0" bldLvl="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2" name="图片 1" descr="C:/Users/李曼/AppData/Local/Temp/picturecompress_20220324105501/output_1.jpgoutput_1"/>
          <p:cNvPicPr>
            <a:picLocks noChangeAspect="1"/>
          </p:cNvPicPr>
          <p:nvPr userDrawn="1"/>
        </p:nvPicPr>
        <p:blipFill>
          <a:blip r:embed="rId2"/>
          <a:srcRect t="27882"/>
          <a:stretch>
            <a:fillRect/>
          </a:stretch>
        </p:blipFill>
        <p:spPr>
          <a:xfrm>
            <a:off x="0" y="0"/>
            <a:ext cx="12192000" cy="5840730"/>
          </a:xfrm>
          <a:prstGeom prst="rect">
            <a:avLst/>
          </a:prstGeom>
        </p:spPr>
      </p:pic>
      <p:sp>
        <p:nvSpPr>
          <p:cNvPr id="3" name="矩形 2"/>
          <p:cNvSpPr/>
          <p:nvPr userDrawn="1"/>
        </p:nvSpPr>
        <p:spPr>
          <a:xfrm>
            <a:off x="635" y="0"/>
            <a:ext cx="12191365" cy="6780530"/>
          </a:xfrm>
          <a:prstGeom prst="rect">
            <a:avLst/>
          </a:prstGeom>
          <a:gradFill>
            <a:gsLst>
              <a:gs pos="0">
                <a:srgbClr val="0070C0"/>
              </a:gs>
              <a:gs pos="100000">
                <a:srgbClr val="0070C0">
                  <a:alpha val="58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宋韵朗黑W" panose="00020600040101010101" charset="-122"/>
            </a:endParaRPr>
          </a:p>
        </p:txBody>
      </p:sp>
      <p:sp>
        <p:nvSpPr>
          <p:cNvPr id="4" name="任意多边形: 形状 3"/>
          <p:cNvSpPr/>
          <p:nvPr userDrawn="1"/>
        </p:nvSpPr>
        <p:spPr>
          <a:xfrm>
            <a:off x="0" y="1853565"/>
            <a:ext cx="12192635" cy="2708910"/>
          </a:xfrm>
          <a:custGeom>
            <a:avLst/>
            <a:gdLst>
              <a:gd name="connsiteX0" fmla="*/ 12192000 w 12192000"/>
              <a:gd name="connsiteY0" fmla="*/ 0 h 2102674"/>
              <a:gd name="connsiteX1" fmla="*/ 12192000 w 12192000"/>
              <a:gd name="connsiteY1" fmla="*/ 2102674 h 2102674"/>
              <a:gd name="connsiteX2" fmla="*/ 0 w 12192000"/>
              <a:gd name="connsiteY2" fmla="*/ 2102674 h 2102674"/>
              <a:gd name="connsiteX3" fmla="*/ 0 w 12192000"/>
              <a:gd name="connsiteY3" fmla="*/ 0 h 2102674"/>
              <a:gd name="connsiteX4" fmla="*/ 240873 w 12192000"/>
              <a:gd name="connsiteY4" fmla="*/ 82029 h 2102674"/>
              <a:gd name="connsiteX5" fmla="*/ 6096000 w 12192000"/>
              <a:gd name="connsiteY5" fmla="*/ 832675 h 2102674"/>
              <a:gd name="connsiteX6" fmla="*/ 11951127 w 12192000"/>
              <a:gd name="connsiteY6" fmla="*/ 82029 h 210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102674">
                <a:moveTo>
                  <a:pt x="12192000" y="0"/>
                </a:moveTo>
                <a:lnTo>
                  <a:pt x="12192000" y="2102674"/>
                </a:lnTo>
                <a:lnTo>
                  <a:pt x="0" y="2102674"/>
                </a:lnTo>
                <a:lnTo>
                  <a:pt x="0" y="0"/>
                </a:lnTo>
                <a:lnTo>
                  <a:pt x="240873" y="82029"/>
                </a:lnTo>
                <a:cubicBezTo>
                  <a:pt x="1739331" y="545816"/>
                  <a:pt x="3809431" y="832675"/>
                  <a:pt x="6096000" y="832675"/>
                </a:cubicBezTo>
                <a:cubicBezTo>
                  <a:pt x="8382570" y="832675"/>
                  <a:pt x="10452669" y="545816"/>
                  <a:pt x="11951127" y="82029"/>
                </a:cubicBezTo>
                <a:close/>
              </a:path>
            </a:pathLst>
          </a:custGeom>
          <a:gradFill>
            <a:gsLst>
              <a:gs pos="100000">
                <a:srgbClr val="FCE6BF"/>
              </a:gs>
              <a:gs pos="0">
                <a:srgbClr val="FCE6BF"/>
              </a:gs>
              <a:gs pos="52000">
                <a:srgbClr val="D3987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汉仪宋韵朗黑W" panose="00020600040101010101" charset="-122"/>
            </a:endParaRPr>
          </a:p>
        </p:txBody>
      </p:sp>
      <p:sp>
        <p:nvSpPr>
          <p:cNvPr id="10" name="任意多边形: 形状 9"/>
          <p:cNvSpPr/>
          <p:nvPr userDrawn="1"/>
        </p:nvSpPr>
        <p:spPr>
          <a:xfrm>
            <a:off x="0" y="2167890"/>
            <a:ext cx="12192000" cy="2395220"/>
          </a:xfrm>
          <a:custGeom>
            <a:avLst/>
            <a:gdLst>
              <a:gd name="connsiteX0" fmla="*/ 12192000 w 12192000"/>
              <a:gd name="connsiteY0" fmla="*/ 0 h 2102674"/>
              <a:gd name="connsiteX1" fmla="*/ 12192000 w 12192000"/>
              <a:gd name="connsiteY1" fmla="*/ 2102674 h 2102674"/>
              <a:gd name="connsiteX2" fmla="*/ 0 w 12192000"/>
              <a:gd name="connsiteY2" fmla="*/ 2102674 h 2102674"/>
              <a:gd name="connsiteX3" fmla="*/ 0 w 12192000"/>
              <a:gd name="connsiteY3" fmla="*/ 0 h 2102674"/>
              <a:gd name="connsiteX4" fmla="*/ 240873 w 12192000"/>
              <a:gd name="connsiteY4" fmla="*/ 82029 h 2102674"/>
              <a:gd name="connsiteX5" fmla="*/ 6096000 w 12192000"/>
              <a:gd name="connsiteY5" fmla="*/ 832675 h 2102674"/>
              <a:gd name="connsiteX6" fmla="*/ 11951127 w 12192000"/>
              <a:gd name="connsiteY6" fmla="*/ 82029 h 210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102674">
                <a:moveTo>
                  <a:pt x="12192000" y="0"/>
                </a:moveTo>
                <a:lnTo>
                  <a:pt x="12192000" y="2102674"/>
                </a:lnTo>
                <a:lnTo>
                  <a:pt x="0" y="2102674"/>
                </a:lnTo>
                <a:lnTo>
                  <a:pt x="0" y="0"/>
                </a:lnTo>
                <a:lnTo>
                  <a:pt x="240873" y="82029"/>
                </a:lnTo>
                <a:cubicBezTo>
                  <a:pt x="1739331" y="545816"/>
                  <a:pt x="3809431" y="832675"/>
                  <a:pt x="6096000" y="832675"/>
                </a:cubicBezTo>
                <a:cubicBezTo>
                  <a:pt x="8382570" y="832675"/>
                  <a:pt x="10452669" y="545816"/>
                  <a:pt x="11951127" y="8202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汉仪宋韵朗黑W" panose="00020600040101010101" charset="-122"/>
            </a:endParaRPr>
          </a:p>
        </p:txBody>
      </p:sp>
      <p:sp>
        <p:nvSpPr>
          <p:cNvPr id="5" name="矩形 4"/>
          <p:cNvSpPr/>
          <p:nvPr userDrawn="1"/>
        </p:nvSpPr>
        <p:spPr>
          <a:xfrm>
            <a:off x="-635" y="4124325"/>
            <a:ext cx="12193270" cy="26555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宋韵朗黑W" panose="000206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4" grpId="0" bldLvl="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5" name="图片 4" descr="C:/Users/李曼/AppData/Local/Temp/picturecompress_20220324110754/output_1.jpgoutput_1"/>
          <p:cNvPicPr>
            <a:picLocks noChangeAspect="1"/>
          </p:cNvPicPr>
          <p:nvPr userDrawn="1"/>
        </p:nvPicPr>
        <p:blipFill>
          <a:blip r:embed="rId2"/>
          <a:srcRect l="36162"/>
          <a:stretch>
            <a:fillRect/>
          </a:stretch>
        </p:blipFill>
        <p:spPr>
          <a:xfrm>
            <a:off x="0" y="0"/>
            <a:ext cx="6591300" cy="6858000"/>
          </a:xfrm>
          <a:prstGeom prst="rect">
            <a:avLst/>
          </a:prstGeom>
        </p:spPr>
      </p:pic>
      <p:sp>
        <p:nvSpPr>
          <p:cNvPr id="7" name="矩形 6"/>
          <p:cNvSpPr/>
          <p:nvPr userDrawn="1"/>
        </p:nvSpPr>
        <p:spPr>
          <a:xfrm>
            <a:off x="0" y="0"/>
            <a:ext cx="5485578" cy="6858000"/>
          </a:xfrm>
          <a:prstGeom prst="rect">
            <a:avLst/>
          </a:prstGeom>
          <a:gradFill flip="none" rotWithShape="1">
            <a:gsLst>
              <a:gs pos="0">
                <a:srgbClr val="0070C0"/>
              </a:gs>
              <a:gs pos="49000">
                <a:srgbClr val="0070C0">
                  <a:alpha val="72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宋韵朗黑W" panose="00020600040101010101" charset="-122"/>
            </a:endParaRPr>
          </a:p>
        </p:txBody>
      </p:sp>
      <p:sp>
        <p:nvSpPr>
          <p:cNvPr id="4" name="任意多边形: 形状 3"/>
          <p:cNvSpPr/>
          <p:nvPr userDrawn="1"/>
        </p:nvSpPr>
        <p:spPr>
          <a:xfrm rot="16200000">
            <a:off x="2104075" y="1363021"/>
            <a:ext cx="6857998" cy="4131955"/>
          </a:xfrm>
          <a:custGeom>
            <a:avLst/>
            <a:gdLst>
              <a:gd name="connsiteX0" fmla="*/ 12192000 w 12192000"/>
              <a:gd name="connsiteY0" fmla="*/ 0 h 2102674"/>
              <a:gd name="connsiteX1" fmla="*/ 12192000 w 12192000"/>
              <a:gd name="connsiteY1" fmla="*/ 2102674 h 2102674"/>
              <a:gd name="connsiteX2" fmla="*/ 0 w 12192000"/>
              <a:gd name="connsiteY2" fmla="*/ 2102674 h 2102674"/>
              <a:gd name="connsiteX3" fmla="*/ 0 w 12192000"/>
              <a:gd name="connsiteY3" fmla="*/ 0 h 2102674"/>
              <a:gd name="connsiteX4" fmla="*/ 240873 w 12192000"/>
              <a:gd name="connsiteY4" fmla="*/ 82029 h 2102674"/>
              <a:gd name="connsiteX5" fmla="*/ 6096000 w 12192000"/>
              <a:gd name="connsiteY5" fmla="*/ 832675 h 2102674"/>
              <a:gd name="connsiteX6" fmla="*/ 11951127 w 12192000"/>
              <a:gd name="connsiteY6" fmla="*/ 82029 h 210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102674">
                <a:moveTo>
                  <a:pt x="12192000" y="0"/>
                </a:moveTo>
                <a:lnTo>
                  <a:pt x="12192000" y="2102674"/>
                </a:lnTo>
                <a:lnTo>
                  <a:pt x="0" y="2102674"/>
                </a:lnTo>
                <a:lnTo>
                  <a:pt x="0" y="0"/>
                </a:lnTo>
                <a:lnTo>
                  <a:pt x="240873" y="82029"/>
                </a:lnTo>
                <a:cubicBezTo>
                  <a:pt x="1739331" y="545816"/>
                  <a:pt x="3809431" y="832675"/>
                  <a:pt x="6096000" y="832675"/>
                </a:cubicBezTo>
                <a:cubicBezTo>
                  <a:pt x="8382570" y="832675"/>
                  <a:pt x="10452669" y="545816"/>
                  <a:pt x="11951127" y="82029"/>
                </a:cubicBezTo>
                <a:close/>
              </a:path>
            </a:pathLst>
          </a:custGeom>
          <a:gradFill>
            <a:gsLst>
              <a:gs pos="100000">
                <a:srgbClr val="FCE6BF"/>
              </a:gs>
              <a:gs pos="0">
                <a:srgbClr val="FCE6BF"/>
              </a:gs>
              <a:gs pos="52000">
                <a:srgbClr val="D3987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dirty="0">
              <a:cs typeface="汉仪宋韵朗黑W" panose="00020600040101010101" charset="-122"/>
            </a:endParaRPr>
          </a:p>
        </p:txBody>
      </p:sp>
      <p:grpSp>
        <p:nvGrpSpPr>
          <p:cNvPr id="3" name="组合 2"/>
          <p:cNvGrpSpPr/>
          <p:nvPr userDrawn="1"/>
        </p:nvGrpSpPr>
        <p:grpSpPr>
          <a:xfrm>
            <a:off x="3822700" y="0"/>
            <a:ext cx="8369300" cy="6858000"/>
            <a:chOff x="3822436" y="-2"/>
            <a:chExt cx="8369565" cy="6858000"/>
          </a:xfrm>
        </p:grpSpPr>
        <p:sp>
          <p:nvSpPr>
            <p:cNvPr id="10" name="任意多边形: 形状 9"/>
            <p:cNvSpPr/>
            <p:nvPr/>
          </p:nvSpPr>
          <p:spPr>
            <a:xfrm rot="16200000">
              <a:off x="2281745" y="1540691"/>
              <a:ext cx="6857998" cy="3776615"/>
            </a:xfrm>
            <a:custGeom>
              <a:avLst/>
              <a:gdLst>
                <a:gd name="connsiteX0" fmla="*/ 12192000 w 12192000"/>
                <a:gd name="connsiteY0" fmla="*/ 0 h 2102674"/>
                <a:gd name="connsiteX1" fmla="*/ 12192000 w 12192000"/>
                <a:gd name="connsiteY1" fmla="*/ 2102674 h 2102674"/>
                <a:gd name="connsiteX2" fmla="*/ 0 w 12192000"/>
                <a:gd name="connsiteY2" fmla="*/ 2102674 h 2102674"/>
                <a:gd name="connsiteX3" fmla="*/ 0 w 12192000"/>
                <a:gd name="connsiteY3" fmla="*/ 0 h 2102674"/>
                <a:gd name="connsiteX4" fmla="*/ 240873 w 12192000"/>
                <a:gd name="connsiteY4" fmla="*/ 82029 h 2102674"/>
                <a:gd name="connsiteX5" fmla="*/ 6096000 w 12192000"/>
                <a:gd name="connsiteY5" fmla="*/ 832675 h 2102674"/>
                <a:gd name="connsiteX6" fmla="*/ 11951127 w 12192000"/>
                <a:gd name="connsiteY6" fmla="*/ 82029 h 210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102674">
                  <a:moveTo>
                    <a:pt x="12192000" y="0"/>
                  </a:moveTo>
                  <a:lnTo>
                    <a:pt x="12192000" y="2102674"/>
                  </a:lnTo>
                  <a:lnTo>
                    <a:pt x="0" y="2102674"/>
                  </a:lnTo>
                  <a:lnTo>
                    <a:pt x="0" y="0"/>
                  </a:lnTo>
                  <a:lnTo>
                    <a:pt x="240873" y="82029"/>
                  </a:lnTo>
                  <a:cubicBezTo>
                    <a:pt x="1739331" y="545816"/>
                    <a:pt x="3809431" y="832675"/>
                    <a:pt x="6096000" y="832675"/>
                  </a:cubicBezTo>
                  <a:cubicBezTo>
                    <a:pt x="8382570" y="832675"/>
                    <a:pt x="10452669" y="545816"/>
                    <a:pt x="11951127" y="8202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汉仪宋韵朗黑W" panose="00020600040101010101" charset="-122"/>
              </a:endParaRPr>
            </a:p>
          </p:txBody>
        </p:sp>
        <p:sp>
          <p:nvSpPr>
            <p:cNvPr id="2" name="矩形 1"/>
            <p:cNvSpPr/>
            <p:nvPr/>
          </p:nvSpPr>
          <p:spPr>
            <a:xfrm rot="16200000">
              <a:off x="6286291" y="952285"/>
              <a:ext cx="6857998" cy="49534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宋韵朗黑W" panose="00020600040101010101"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a:defRPr>
                <a:cs typeface="汉仪宋韵朗黑W" panose="00020600040101010101" charset="-122"/>
              </a:defRPr>
            </a:lvl1p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cs typeface="汉仪宋韵朗黑W" panose="00020600040101010101"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a:defRPr>
                <a:cs typeface="汉仪宋韵朗黑W" panose="00020600040101010101" charset="-122"/>
              </a:defRPr>
            </a:lvl1pPr>
            <a:lvl2pPr>
              <a:defRPr>
                <a:cs typeface="汉仪宋韵朗黑W" panose="00020600040101010101" charset="-122"/>
              </a:defRPr>
            </a:lvl2pPr>
            <a:lvl3pPr>
              <a:defRPr>
                <a:cs typeface="汉仪宋韵朗黑W" panose="00020600040101010101" charset="-122"/>
              </a:defRPr>
            </a:lvl3pPr>
            <a:lvl4pPr>
              <a:defRPr>
                <a:cs typeface="汉仪宋韵朗黑W" panose="00020600040101010101" charset="-122"/>
              </a:defRPr>
            </a:lvl4pPr>
            <a:lvl5pPr>
              <a:defRPr>
                <a:cs typeface="汉仪宋韵朗黑W" panose="00020600040101010101" charset="-122"/>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cs typeface="汉仪宋韵朗黑W" panose="00020600040101010101"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smtClean="0"/>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a:defRPr>
                <a:cs typeface="汉仪宋韵朗黑W" panose="00020600040101010101" charset="-122"/>
              </a:defRPr>
            </a:lvl1pPr>
            <a:lvl2pPr>
              <a:defRPr>
                <a:cs typeface="汉仪宋韵朗黑W" panose="00020600040101010101" charset="-122"/>
              </a:defRPr>
            </a:lvl2pPr>
            <a:lvl3pPr>
              <a:defRPr>
                <a:cs typeface="汉仪宋韵朗黑W" panose="00020600040101010101" charset="-122"/>
              </a:defRPr>
            </a:lvl3pPr>
            <a:lvl4pPr>
              <a:defRPr>
                <a:cs typeface="汉仪宋韵朗黑W" panose="00020600040101010101" charset="-122"/>
              </a:defRPr>
            </a:lvl4pPr>
            <a:lvl5pPr>
              <a:defRPr>
                <a:cs typeface="汉仪宋韵朗黑W" panose="00020600040101010101" charset="-122"/>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a:xfrm>
            <a:off x="612000" y="6314400"/>
            <a:ext cx="2700000" cy="316800"/>
          </a:xfrm>
        </p:spPr>
        <p:txBody>
          <a:bodyPr/>
          <a:lstStyle>
            <a:lvl1pPr>
              <a:defRPr>
                <a:cs typeface="汉仪宋韵朗黑W" panose="00020600040101010101"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lvl1pPr>
              <a:defRPr>
                <a:cs typeface="汉仪宋韵朗黑W" panose="00020600040101010101" charset="-122"/>
              </a:defRPr>
            </a:lvl1p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lvl1pPr>
              <a:defRPr>
                <a:cs typeface="汉仪宋韵朗黑W" panose="0002060004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a:defRPr>
                <a:cs typeface="汉仪宋韵朗黑W" panose="00020600040101010101" charset="-122"/>
              </a:defRPr>
            </a:lvl1p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a:xfrm>
            <a:off x="612000" y="6314400"/>
            <a:ext cx="2700000" cy="316800"/>
          </a:xfrm>
        </p:spPr>
        <p:txBody>
          <a:bodyPr/>
          <a:lstStyle>
            <a:lvl1pPr>
              <a:defRPr>
                <a:cs typeface="汉仪宋韵朗黑W"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lvl1pPr>
              <a:defRPr>
                <a:cs typeface="汉仪宋韵朗黑W" panose="00020600040101010101" charset="-122"/>
              </a:defRPr>
            </a:lvl1p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lvl1pPr>
              <a:defRPr>
                <a:cs typeface="汉仪宋韵朗黑W" panose="0002060004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lvl1pPr>
              <a:defRPr>
                <a:cs typeface="汉仪宋韵朗黑W" panose="00020600040101010101"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p:spPr>
        <p:txBody>
          <a:bodyPr/>
          <a:lstStyle>
            <a:lvl1pPr>
              <a:defRPr>
                <a:cs typeface="汉仪宋韵朗黑W" panose="00020600040101010101" charset="-122"/>
              </a:defRPr>
            </a:lvl1p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p:spPr>
        <p:txBody>
          <a:bodyPr/>
          <a:lstStyle>
            <a:lvl1pPr>
              <a:defRPr>
                <a:cs typeface="汉仪宋韵朗黑W" panose="0002060004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330" y="1555115"/>
            <a:ext cx="5233035" cy="4608195"/>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cs typeface="汉仪宋韵朗黑W" panose="00020600040101010101" charset="-122"/>
              </a:defRPr>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a:xfrm>
            <a:off x="612000" y="6314400"/>
            <a:ext cx="2700000" cy="316800"/>
          </a:xfrm>
        </p:spPr>
        <p:txBody>
          <a:bodyPr/>
          <a:lstStyle>
            <a:lvl1pPr>
              <a:defRPr>
                <a:cs typeface="汉仪宋韵朗黑W" panose="00020600040101010101"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a:xfrm>
            <a:off x="4116000" y="6314400"/>
            <a:ext cx="3960000" cy="316800"/>
          </a:xfrm>
        </p:spPr>
        <p:txBody>
          <a:bodyPr/>
          <a:lstStyle>
            <a:lvl1pPr>
              <a:defRPr>
                <a:cs typeface="汉仪宋韵朗黑W" panose="00020600040101010101" charset="-122"/>
              </a:defRPr>
            </a:lvl1pPr>
          </a:lstStyle>
          <a:p>
            <a:endParaRPr lang="zh-CN" altLang="en-US" dirty="0"/>
          </a:p>
        </p:txBody>
      </p:sp>
      <p:sp>
        <p:nvSpPr>
          <p:cNvPr id="7" name="灯片编号占位符 6"/>
          <p:cNvSpPr>
            <a:spLocks noGrp="1"/>
          </p:cNvSpPr>
          <p:nvPr>
            <p:ph type="sldNum" sz="quarter" idx="12"/>
            <p:custDataLst>
              <p:tags r:id="rId6"/>
            </p:custDataLst>
          </p:nvPr>
        </p:nvSpPr>
        <p:spPr>
          <a:xfrm>
            <a:off x="8877600" y="6314400"/>
            <a:ext cx="2700000" cy="316800"/>
          </a:xfrm>
        </p:spPr>
        <p:txBody>
          <a:bodyPr/>
          <a:lstStyle>
            <a:lvl1pPr>
              <a:defRPr>
                <a:cs typeface="汉仪宋韵朗黑W" panose="00020600040101010101" charset="-122"/>
              </a:defRPr>
            </a:lvl1p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p:spPr>
        <p:txBody>
          <a:bodyPr/>
          <a:lstStyle>
            <a:lvl1pPr>
              <a:defRPr>
                <a:cs typeface="汉仪宋韵朗黑W" panose="00020600040101010101" charset="-122"/>
              </a:defRPr>
            </a:lvl1p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cs typeface="汉仪宋韵朗黑W" panose="00020600040101010101" charset="-122"/>
              </a:defRPr>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cs typeface="汉仪宋韵朗黑W" panose="00020600040101010101" charset="-122"/>
              </a:defRPr>
            </a:lvl1pPr>
            <a:lvl2pPr marL="685800" indent="-228600">
              <a:defRPr spc="300">
                <a:cs typeface="汉仪宋韵朗黑W" panose="00020600040101010101" charset="-122"/>
              </a:defRPr>
            </a:lvl2pPr>
            <a:lvl3pPr marL="1143000" indent="-228600">
              <a:defRPr spc="300">
                <a:cs typeface="汉仪宋韵朗黑W" panose="00020600040101010101" charset="-122"/>
              </a:defRPr>
            </a:lvl3pPr>
            <a:lvl4pPr marL="1600200" indent="-228600">
              <a:defRPr spc="300">
                <a:cs typeface="汉仪宋韵朗黑W" panose="00020600040101010101" charset="-122"/>
              </a:defRPr>
            </a:lvl4pPr>
            <a:lvl5pPr marL="2057400" indent="-228600">
              <a:defRPr spc="300">
                <a:cs typeface="汉仪宋韵朗黑W"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lvl1pPr>
              <a:defRPr>
                <a:cs typeface="汉仪宋韵朗黑W" panose="0002060004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lvl1pPr>
              <a:defRPr>
                <a:cs typeface="汉仪宋韵朗黑W" panose="00020600040101010101" charset="-122"/>
              </a:defRPr>
            </a:lvl1p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lvl1pPr>
              <a:defRPr>
                <a:cs typeface="汉仪宋韵朗黑W" panose="0002060004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lvl1pPr>
              <a:defRPr>
                <a:cs typeface="汉仪宋韵朗黑W"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lvl1pPr>
              <a:defRPr>
                <a:cs typeface="汉仪宋韵朗黑W" panose="00020600040101010101" charset="-122"/>
              </a:defRPr>
            </a:lvl1p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lvl1pPr>
              <a:defRPr>
                <a:cs typeface="汉仪宋韵朗黑W" panose="00020600040101010101"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a:defRPr>
                <a:cs typeface="汉仪宋韵朗黑W" panose="00020600040101010101" charset="-122"/>
              </a:defRPr>
            </a:lvl1pPr>
            <a:lvl2pPr>
              <a:defRPr>
                <a:cs typeface="汉仪宋韵朗黑W" panose="00020600040101010101" charset="-122"/>
              </a:defRPr>
            </a:lvl2pPr>
            <a:lvl3pPr>
              <a:defRPr>
                <a:cs typeface="汉仪宋韵朗黑W" panose="00020600040101010101" charset="-122"/>
              </a:defRPr>
            </a:lvl3pPr>
            <a:lvl4pPr>
              <a:defRPr>
                <a:cs typeface="汉仪宋韵朗黑W" panose="00020600040101010101" charset="-122"/>
              </a:defRPr>
            </a:lvl4pPr>
            <a:lvl5pPr>
              <a:defRPr>
                <a:cs typeface="汉仪宋韵朗黑W"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lvl1pPr>
              <a:defRPr>
                <a:cs typeface="汉仪宋韵朗黑W"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lvl1pPr>
              <a:defRPr>
                <a:cs typeface="汉仪宋韵朗黑W" panose="00020600040101010101" charset="-122"/>
              </a:defRPr>
            </a:lvl1p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lvl1pPr>
              <a:defRPr>
                <a:cs typeface="汉仪宋韵朗黑W" panose="00020600040101010101" charset="-122"/>
              </a:defRPr>
            </a:lvl1p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cs typeface="汉仪宋韵朗黑W" panose="00020600040101010101" charset="-122"/>
              </a:defRPr>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cs typeface="汉仪宋韵朗黑W" panose="00020600040101010101"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274320" y="321260"/>
            <a:ext cx="11683455" cy="39305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highlight>
                <a:srgbClr val="1171F1"/>
              </a:highlight>
            </a:endParaRPr>
          </a:p>
        </p:txBody>
      </p:sp>
      <p:sp>
        <p:nvSpPr>
          <p:cNvPr id="8" name="任意形状 8"/>
          <p:cNvSpPr/>
          <p:nvPr userDrawn="1">
            <p:custDataLst>
              <p:tags r:id="rId3"/>
            </p:custDataLst>
          </p:nvPr>
        </p:nvSpPr>
        <p:spPr>
          <a:xfrm>
            <a:off x="9490237" y="321259"/>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99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9" name="任意形状 9"/>
          <p:cNvSpPr/>
          <p:nvPr userDrawn="1">
            <p:custDataLst>
              <p:tags r:id="rId4"/>
            </p:custDataLst>
          </p:nvPr>
        </p:nvSpPr>
        <p:spPr>
          <a:xfrm rot="10800000">
            <a:off x="261015" y="2411670"/>
            <a:ext cx="1887415" cy="184012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10" name="矩形 9"/>
          <p:cNvSpPr/>
          <p:nvPr userDrawn="1">
            <p:custDataLst>
              <p:tags r:id="rId5"/>
            </p:custDataLst>
          </p:nvPr>
        </p:nvSpPr>
        <p:spPr>
          <a:xfrm>
            <a:off x="9471025" y="6254750"/>
            <a:ext cx="1800225"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custDataLst>
              <p:tags r:id="rId6"/>
            </p:custDataLst>
          </p:nvPr>
        </p:nvSpPr>
        <p:spPr>
          <a:xfrm flipV="1">
            <a:off x="750570" y="6305550"/>
            <a:ext cx="715645"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custDataLst>
              <p:tags r:id="rId7"/>
            </p:custDataLst>
          </p:nvPr>
        </p:nvSpPr>
        <p:spPr>
          <a:xfrm>
            <a:off x="1555115" y="6306820"/>
            <a:ext cx="88900"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userDrawn="1">
            <p:custDataLst>
              <p:tags r:id="rId8"/>
            </p:custDataLst>
          </p:nvPr>
        </p:nvSpPr>
        <p:spPr>
          <a:xfrm>
            <a:off x="1731010" y="6306820"/>
            <a:ext cx="253365"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日期占位符 15"/>
          <p:cNvSpPr>
            <a:spLocks noGrp="1"/>
          </p:cNvSpPr>
          <p:nvPr>
            <p:ph type="dt" sz="half" idx="10"/>
            <p:custDataLst>
              <p:tags r:id="rId9"/>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10"/>
            </p:custDataLst>
          </p:nvPr>
        </p:nvSpPr>
        <p:spPr/>
        <p:txBody>
          <a:bodyPr/>
          <a:lstStyle/>
          <a:p>
            <a:endParaRPr lang="zh-CN" altLang="en-US" dirty="0"/>
          </a:p>
        </p:txBody>
      </p:sp>
      <p:sp>
        <p:nvSpPr>
          <p:cNvPr id="18" name="灯片编号占位符 17"/>
          <p:cNvSpPr>
            <a:spLocks noGrp="1"/>
          </p:cNvSpPr>
          <p:nvPr>
            <p:ph type="sldNum" sz="quarter" idx="12"/>
            <p:custDataLst>
              <p:tags r:id="rId11"/>
            </p:custDataLst>
          </p:nvPr>
        </p:nvSpPr>
        <p:spPr/>
        <p:txBody>
          <a:bodyPr/>
          <a:lstStyle/>
          <a:p>
            <a:fld id="{49AE70B2-8BF9-45C0-BB95-33D1B9D3A854}" type="slidenum">
              <a:rPr lang="zh-CN" altLang="en-US" smtClean="0"/>
            </a:fld>
            <a:endParaRPr lang="zh-CN" altLang="en-US" dirty="0"/>
          </a:p>
        </p:txBody>
      </p:sp>
      <p:sp>
        <p:nvSpPr>
          <p:cNvPr id="2" name="标题 1"/>
          <p:cNvSpPr>
            <a:spLocks noGrp="1"/>
          </p:cNvSpPr>
          <p:nvPr>
            <p:ph type="ctrTitle" hasCustomPrompt="1"/>
            <p:custDataLst>
              <p:tags r:id="rId12"/>
            </p:custDataLst>
          </p:nvPr>
        </p:nvSpPr>
        <p:spPr>
          <a:xfrm>
            <a:off x="883644" y="809127"/>
            <a:ext cx="9144000" cy="1896745"/>
          </a:xfrm>
        </p:spPr>
        <p:txBody>
          <a:bodyPr lIns="91440" tIns="45720" rIns="91440" bIns="0" anchor="b" anchorCtr="0">
            <a:normAutofit/>
          </a:bodyPr>
          <a:lstStyle>
            <a:lvl1pPr algn="l">
              <a:defRPr sz="6600" b="1" spc="600" baseline="0">
                <a:latin typeface="Arial" panose="020B0604020202020204" pitchFamily="34" charset="0"/>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13"/>
            </p:custDataLst>
          </p:nvPr>
        </p:nvSpPr>
        <p:spPr>
          <a:xfrm>
            <a:off x="883643" y="3017520"/>
            <a:ext cx="9144000" cy="890270"/>
          </a:xfrm>
        </p:spPr>
        <p:txBody>
          <a:bodyPr lIns="91440" tIns="0" rIns="91440" bIns="45720">
            <a:normAutofit/>
          </a:bodyPr>
          <a:lstStyle>
            <a:lvl1pPr marL="0" indent="0" algn="l" eaLnBrk="1" fontAlgn="auto" latinLnBrk="0" hangingPunct="1">
              <a:lnSpc>
                <a:spcPct val="100000"/>
              </a:lnSpc>
              <a:buNone/>
              <a:defRPr sz="2400" u="none" strike="noStrike" kern="1200" cap="none" spc="200" normalizeH="0" baseline="0">
                <a:solidFill>
                  <a:schemeClr val="tx1">
                    <a:lumMod val="75000"/>
                    <a:lumOff val="25000"/>
                  </a:schemeClr>
                </a:solidFill>
                <a:uFillTx/>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5" name="文本占位符 4"/>
          <p:cNvSpPr>
            <a:spLocks noGrp="1"/>
          </p:cNvSpPr>
          <p:nvPr>
            <p:ph type="body" sz="quarter" idx="13" hasCustomPrompt="1"/>
            <p:custDataLst>
              <p:tags r:id="rId14"/>
            </p:custDataLst>
          </p:nvPr>
        </p:nvSpPr>
        <p:spPr>
          <a:xfrm>
            <a:off x="883644" y="5050433"/>
            <a:ext cx="3365430" cy="579657"/>
          </a:xfrm>
        </p:spPr>
        <p:txBody>
          <a:bodyPr lIns="91440" tIns="45720" rIns="91440" bIns="45720">
            <a:normAutofit/>
          </a:bodyPr>
          <a:lstStyle>
            <a:lvl1pPr marL="0" indent="0">
              <a:buNone/>
              <a:defRPr sz="2400" baseline="0">
                <a:solidFill>
                  <a:schemeClr val="accent1"/>
                </a:solidFill>
                <a:latin typeface="Arial" panose="020B0604020202020204" pitchFamily="34" charset="0"/>
              </a:defRPr>
            </a:lvl1pPr>
          </a:lstStyle>
          <a:p>
            <a:pPr lvl="0"/>
            <a:r>
              <a:rPr lang="zh-CN" altLang="en-US" dirty="0"/>
              <a:t>编辑文本</a:t>
            </a:r>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6474460"/>
            <a:ext cx="12249150" cy="3835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highlight>
                <a:srgbClr val="1171F1"/>
              </a:highlight>
            </a:endParaRPr>
          </a:p>
        </p:txBody>
      </p:sp>
      <p:sp>
        <p:nvSpPr>
          <p:cNvPr id="2" name="标题 1"/>
          <p:cNvSpPr>
            <a:spLocks noGrp="1"/>
          </p:cNvSpPr>
          <p:nvPr>
            <p:ph type="title" hasCustomPrompt="1"/>
            <p:custDataLst>
              <p:tags r:id="rId3"/>
            </p:custDataLst>
          </p:nvPr>
        </p:nvSpPr>
        <p:spPr>
          <a:xfrm>
            <a:off x="4676775" y="2059757"/>
            <a:ext cx="6243774" cy="922021"/>
          </a:xfrm>
        </p:spPr>
        <p:txBody>
          <a:bodyPr lIns="91440" tIns="45720" rIns="91440" bIns="0" anchor="b" anchorCtr="0">
            <a:normAutofit/>
          </a:bodyPr>
          <a:lstStyle>
            <a:lvl1pPr>
              <a:defRPr sz="5400" u="none" strike="noStrike" kern="1200" cap="none" spc="300" normalizeH="0" baseline="0">
                <a:solidFill>
                  <a:schemeClr val="accent1"/>
                </a:solidFill>
                <a:uFillTx/>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4"/>
            </p:custDataLst>
          </p:nvPr>
        </p:nvSpPr>
        <p:spPr>
          <a:xfrm>
            <a:off x="4676775" y="3102596"/>
            <a:ext cx="6243774" cy="1401006"/>
          </a:xfrm>
        </p:spPr>
        <p:txBody>
          <a:bodyPr lIns="91440" tIns="0" rIns="91440" bIns="45720">
            <a:normAutofit/>
          </a:bodyPr>
          <a:lstStyle>
            <a:lvl1pPr marL="0" indent="0" eaLnBrk="1" fontAlgn="auto" latinLnBrk="0" hangingPunct="1">
              <a:buNone/>
              <a:defRPr kumimoji="0" lang="zh-CN" altLang="en-US" sz="18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p:txBody>
          <a:bodyPr/>
          <a:lstStyle/>
          <a:p>
            <a:endParaRPr lang="zh-CN" altLang="en-US"/>
          </a:p>
        </p:txBody>
      </p:sp>
      <p:sp>
        <p:nvSpPr>
          <p:cNvPr id="6" name="灯片编号占位符 5"/>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7628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6245227" y="952508"/>
            <a:ext cx="5283242" cy="5388907"/>
          </a:xfrm>
        </p:spPr>
        <p:txBody>
          <a:bodyPr>
            <a:noAutofit/>
          </a:bodyPr>
          <a:lstStyle>
            <a:lvl1pPr>
              <a:defRPr sz="1600" baseline="0">
                <a:solidFill>
                  <a:schemeClr val="tx1">
                    <a:lumMod val="75000"/>
                    <a:lumOff val="25000"/>
                  </a:schemeClr>
                </a:solidFill>
                <a:latin typeface="Arial" panose="020B0604020202020204" pitchFamily="34" charset="0"/>
                <a:ea typeface="微软雅黑" panose="020B0503020204020204" charset="-122"/>
              </a:defRPr>
            </a:lvl1pPr>
            <a:lvl2pPr>
              <a:defRPr sz="1600" baseline="0">
                <a:solidFill>
                  <a:schemeClr val="tx1">
                    <a:lumMod val="75000"/>
                    <a:lumOff val="25000"/>
                  </a:schemeClr>
                </a:solidFill>
                <a:latin typeface="Arial" panose="020B0604020202020204" pitchFamily="34" charset="0"/>
                <a:ea typeface="微软雅黑" panose="020B0503020204020204" charset="-122"/>
              </a:defRPr>
            </a:lvl2pPr>
            <a:lvl3pPr>
              <a:defRPr sz="1600" baseline="0">
                <a:solidFill>
                  <a:schemeClr val="tx1">
                    <a:lumMod val="75000"/>
                    <a:lumOff val="25000"/>
                  </a:schemeClr>
                </a:solidFill>
                <a:latin typeface="Arial" panose="020B0604020202020204" pitchFamily="34" charset="0"/>
                <a:ea typeface="微软雅黑" panose="020B0503020204020204" charset="-122"/>
              </a:defRPr>
            </a:lvl3pPr>
            <a:lvl4pPr>
              <a:defRPr sz="1600" baseline="0">
                <a:solidFill>
                  <a:schemeClr val="tx1">
                    <a:lumMod val="75000"/>
                    <a:lumOff val="25000"/>
                  </a:schemeClr>
                </a:solidFill>
                <a:latin typeface="Arial" panose="020B0604020202020204" pitchFamily="34" charset="0"/>
                <a:ea typeface="微软雅黑" panose="020B0503020204020204" charset="-122"/>
              </a:defRPr>
            </a:lvl4pPr>
            <a:lvl5pPr>
              <a:defRPr sz="1600"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3"/>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1pPr>
            <a:lvl2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2pPr>
            <a:lvl3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3pPr>
            <a:lvl4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4pPr>
            <a:lvl5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lvl1pPr>
              <a:defRPr baseline="0">
                <a:solidFill>
                  <a:schemeClr val="tx1">
                    <a:lumMod val="75000"/>
                    <a:lumOff val="25000"/>
                  </a:schemeClr>
                </a:solidFill>
                <a:latin typeface="Arial" panose="020B0604020202020204" pitchFamily="34" charset="0"/>
              </a:defRPr>
            </a:lvl1pPr>
            <a:lvl2pPr>
              <a:defRPr baseline="0">
                <a:solidFill>
                  <a:schemeClr val="tx1">
                    <a:lumMod val="75000"/>
                    <a:lumOff val="25000"/>
                  </a:schemeClr>
                </a:solidFill>
                <a:latin typeface="Arial" panose="020B0604020202020204" pitchFamily="34" charset="0"/>
              </a:defRPr>
            </a:lvl2pPr>
            <a:lvl3pPr>
              <a:defRPr baseline="0">
                <a:solidFill>
                  <a:schemeClr val="tx1">
                    <a:lumMod val="75000"/>
                    <a:lumOff val="25000"/>
                  </a:schemeClr>
                </a:solidFill>
                <a:latin typeface="Arial" panose="020B0604020202020204" pitchFamily="34" charset="0"/>
              </a:defRPr>
            </a:lvl3pPr>
            <a:lvl4pPr>
              <a:defRPr baseline="0">
                <a:solidFill>
                  <a:schemeClr val="tx1">
                    <a:lumMod val="75000"/>
                    <a:lumOff val="25000"/>
                  </a:schemeClr>
                </a:solidFill>
                <a:latin typeface="Arial" panose="020B0604020202020204" pitchFamily="34" charset="0"/>
              </a:defRPr>
            </a:lvl4pPr>
            <a:lvl5pPr>
              <a:defRPr baseline="0">
                <a:solidFill>
                  <a:schemeClr val="tx1">
                    <a:lumMod val="75000"/>
                    <a:lumOff val="2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sp>
        <p:nvSpPr>
          <p:cNvPr id="6" name="矩形 5"/>
          <p:cNvSpPr/>
          <p:nvPr userDrawn="1">
            <p:custDataLst>
              <p:tags r:id="rId2"/>
            </p:custDataLst>
          </p:nvPr>
        </p:nvSpPr>
        <p:spPr>
          <a:xfrm>
            <a:off x="266065" y="313690"/>
            <a:ext cx="11683365" cy="5634990"/>
          </a:xfrm>
          <a:prstGeom prst="rect">
            <a:avLst/>
          </a:prstGeom>
          <a:solidFill>
            <a:schemeClr val="tx2"/>
          </a:solidFill>
          <a:ln w="28575"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highlight>
                <a:srgbClr val="1171F1"/>
              </a:highlight>
            </a:endParaRPr>
          </a:p>
        </p:txBody>
      </p:sp>
      <p:sp>
        <p:nvSpPr>
          <p:cNvPr id="9" name="矩形 8"/>
          <p:cNvSpPr/>
          <p:nvPr userDrawn="1">
            <p:custDataLst>
              <p:tags r:id="rId3"/>
            </p:custDataLst>
          </p:nvPr>
        </p:nvSpPr>
        <p:spPr>
          <a:xfrm>
            <a:off x="1422400" y="4064000"/>
            <a:ext cx="5283200" cy="12700"/>
          </a:xfrm>
          <a:prstGeom prst="rect">
            <a:avLst/>
          </a:prstGeom>
          <a:solidFill>
            <a:schemeClr val="accent1">
              <a:lumMod val="50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形状 8"/>
          <p:cNvSpPr/>
          <p:nvPr userDrawn="1">
            <p:custDataLst>
              <p:tags r:id="rId4"/>
            </p:custDataLst>
          </p:nvPr>
        </p:nvSpPr>
        <p:spPr>
          <a:xfrm>
            <a:off x="9480712" y="313004"/>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8" name="任意形状 9"/>
          <p:cNvSpPr/>
          <p:nvPr userDrawn="1">
            <p:custDataLst>
              <p:tags r:id="rId5"/>
            </p:custDataLst>
          </p:nvPr>
        </p:nvSpPr>
        <p:spPr>
          <a:xfrm rot="10800000">
            <a:off x="261015" y="4113028"/>
            <a:ext cx="1887415" cy="184012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99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hasCustomPrompt="1"/>
            <p:custDataLst>
              <p:tags r:id="rId6"/>
            </p:custDataLst>
          </p:nvPr>
        </p:nvSpPr>
        <p:spPr>
          <a:xfrm>
            <a:off x="1320799" y="2376714"/>
            <a:ext cx="6653601" cy="1607337"/>
          </a:xfrm>
        </p:spPr>
        <p:txBody>
          <a:bodyPr vert="horz" lIns="91440" tIns="45720" rIns="91440" bIns="0" rtlCol="0" anchor="b" anchorCtr="0">
            <a:normAutofit/>
          </a:bodyPr>
          <a:lstStyle>
            <a:lvl1pPr marL="0" marR="0" algn="l" defTabSz="914400" rtl="0" eaLnBrk="1" fontAlgn="auto" latinLnBrk="0" hangingPunct="1">
              <a:lnSpc>
                <a:spcPct val="100000"/>
              </a:lnSpc>
              <a:buNone/>
              <a:defRPr kumimoji="0" lang="zh-CN" altLang="en-US" sz="9600" b="1" i="0" u="none" strike="noStrike" kern="1200" cap="none" spc="6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编辑标题</a:t>
            </a:r>
            <a:endParaRPr dirty="0">
              <a:sym typeface="+mn-ea"/>
            </a:endParaRPr>
          </a:p>
        </p:txBody>
      </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2"/>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6" name="任意形状 8"/>
          <p:cNvSpPr/>
          <p:nvPr userDrawn="1">
            <p:custDataLst>
              <p:tags r:id="rId3"/>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p:custDataLst>
              <p:tags r:id="rId4"/>
            </p:custDataLst>
          </p:nvPr>
        </p:nvSpPr>
        <p:spPr/>
        <p:txBody>
          <a:bodyPr>
            <a:normAutofit/>
          </a:bodyPr>
          <a:lstStyle>
            <a:lvl1pPr>
              <a:defRPr baseline="0">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1219263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custDataLst>
              <p:tags r:id="rId3"/>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hasCustomPrompt="1"/>
            <p:custDataLst>
              <p:tags r:id="rId4"/>
            </p:custDataLst>
          </p:nvPr>
        </p:nvSpPr>
        <p:spPr>
          <a:xfrm>
            <a:off x="1281600" y="1249200"/>
            <a:ext cx="9626400" cy="723600"/>
          </a:xfrm>
        </p:spPr>
        <p:txBody>
          <a:bodyPr anchor="ctr">
            <a:normAutofit/>
          </a:bodyPr>
          <a:lstStyle>
            <a:lvl1pPr>
              <a:defRPr sz="3200" baseline="0">
                <a:solidFill>
                  <a:schemeClr val="accent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5"/>
            </p:custDataLst>
          </p:nvPr>
        </p:nvSpPr>
        <p:spPr>
          <a:xfrm>
            <a:off x="1281113" y="2163600"/>
            <a:ext cx="9626600" cy="3445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4823460" cy="6866255"/>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6" name="任意形状 8"/>
          <p:cNvSpPr/>
          <p:nvPr userDrawn="1">
            <p:custDataLst>
              <p:tags r:id="rId3"/>
            </p:custDataLst>
          </p:nvPr>
        </p:nvSpPr>
        <p:spPr>
          <a:xfrm rot="16200000">
            <a:off x="-21591" y="25773"/>
            <a:ext cx="1741805" cy="169862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10" name="任意形状 9"/>
          <p:cNvSpPr/>
          <p:nvPr userDrawn="1">
            <p:custDataLst>
              <p:tags r:id="rId4"/>
            </p:custDataLst>
          </p:nvPr>
        </p:nvSpPr>
        <p:spPr>
          <a:xfrm rot="10800000">
            <a:off x="0" y="5913755"/>
            <a:ext cx="976630" cy="9525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hasCustomPrompt="1"/>
            <p:custDataLst>
              <p:tags r:id="rId5"/>
            </p:custDataLst>
          </p:nvPr>
        </p:nvSpPr>
        <p:spPr>
          <a:xfrm>
            <a:off x="583200" y="770400"/>
            <a:ext cx="3960000" cy="882000"/>
          </a:xfrm>
        </p:spPr>
        <p:txBody>
          <a:bodyPr anchor="ctr">
            <a:normAutofit/>
          </a:bodyPr>
          <a:lstStyle>
            <a:lvl1pPr>
              <a:defRPr sz="3600" baseline="0">
                <a:solidFill>
                  <a:schemeClr val="accent1"/>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586800" y="1764000"/>
            <a:ext cx="3956400" cy="4093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0"/>
            </p:custDataLst>
          </p:nvPr>
        </p:nvSpPr>
        <p:spPr>
          <a:xfrm>
            <a:off x="5101200" y="769938"/>
            <a:ext cx="6480000" cy="5087937"/>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2663825"/>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8" name="任意形状 9"/>
          <p:cNvSpPr/>
          <p:nvPr userDrawn="1">
            <p:custDataLst>
              <p:tags r:id="rId3"/>
            </p:custDataLst>
          </p:nvPr>
        </p:nvSpPr>
        <p:spPr>
          <a:xfrm rot="16200000">
            <a:off x="-18383" y="15240"/>
            <a:ext cx="1243965" cy="121348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6" name="任意形状 8"/>
          <p:cNvSpPr/>
          <p:nvPr userDrawn="1">
            <p:custDataLst>
              <p:tags r:id="rId4"/>
            </p:custDataLst>
          </p:nvPr>
        </p:nvSpPr>
        <p:spPr>
          <a:xfrm>
            <a:off x="10344785" y="0"/>
            <a:ext cx="1847215" cy="180149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p:custDataLst>
              <p:tags r:id="rId5"/>
            </p:custDataLst>
          </p:nvPr>
        </p:nvSpPr>
        <p:spPr>
          <a:xfrm>
            <a:off x="612000" y="781200"/>
            <a:ext cx="10976400" cy="626400"/>
          </a:xfrm>
        </p:spPr>
        <p:txBody>
          <a:bodyPr anchor="ctr">
            <a:normAutofit/>
          </a:bodyPr>
          <a:lstStyle>
            <a:lvl1pPr algn="ctr">
              <a:defRPr sz="3600" baseline="0">
                <a:solidFill>
                  <a:schemeClr val="accent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612000" y="1659600"/>
            <a:ext cx="10975975" cy="828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0"/>
            </p:custDataLst>
          </p:nvPr>
        </p:nvSpPr>
        <p:spPr>
          <a:xfrm>
            <a:off x="612775" y="2808000"/>
            <a:ext cx="10965600" cy="34308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3810" y="5029201"/>
            <a:ext cx="12192000" cy="1828799"/>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10" name="任意形状 9"/>
          <p:cNvSpPr/>
          <p:nvPr userDrawn="1">
            <p:custDataLst>
              <p:tags r:id="rId3"/>
            </p:custDataLst>
          </p:nvPr>
        </p:nvSpPr>
        <p:spPr>
          <a:xfrm rot="10800000">
            <a:off x="3810" y="5905500"/>
            <a:ext cx="976630" cy="9525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p:custDataLst>
              <p:tags r:id="rId4"/>
            </p:custDataLst>
          </p:nvPr>
        </p:nvSpPr>
        <p:spPr>
          <a:xfrm>
            <a:off x="604800" y="669600"/>
            <a:ext cx="10976400" cy="565200"/>
          </a:xfrm>
        </p:spPr>
        <p:txBody>
          <a:bodyPr anchor="ctr">
            <a:normAutofit/>
          </a:bodyPr>
          <a:lstStyle>
            <a:lvl1pPr algn="ctr">
              <a:defRPr sz="3200" baseline="0">
                <a:solidFill>
                  <a:schemeClr val="accent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8"/>
            </p:custDataLst>
          </p:nvPr>
        </p:nvSpPr>
        <p:spPr>
          <a:xfrm>
            <a:off x="604837" y="1681200"/>
            <a:ext cx="10990800" cy="3211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9"/>
            </p:custDataLst>
          </p:nvPr>
        </p:nvSpPr>
        <p:spPr>
          <a:xfrm>
            <a:off x="594000" y="5180400"/>
            <a:ext cx="11001600" cy="10116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3492"/>
            <a:ext cx="12192000" cy="914400"/>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3"/>
            </p:custDataLst>
          </p:nvPr>
        </p:nvSpPr>
        <p:spPr>
          <a:xfrm>
            <a:off x="579755" y="193040"/>
            <a:ext cx="11037570" cy="521335"/>
          </a:xfrm>
        </p:spPr>
        <p:txBody>
          <a:bodyPr>
            <a:noAutofit/>
          </a:bodyPr>
          <a:lstStyle>
            <a:lvl1pPr>
              <a:defRPr sz="2800" baseline="0">
                <a:solidFill>
                  <a:schemeClr val="accent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7"/>
            </p:custDataLst>
          </p:nvPr>
        </p:nvSpPr>
        <p:spPr>
          <a:xfrm>
            <a:off x="579600" y="1663200"/>
            <a:ext cx="5342400" cy="28944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8"/>
            </p:custDataLst>
          </p:nvPr>
        </p:nvSpPr>
        <p:spPr>
          <a:xfrm>
            <a:off x="6242400" y="1663200"/>
            <a:ext cx="5367600" cy="28944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9"/>
            </p:custDataLst>
          </p:nvPr>
        </p:nvSpPr>
        <p:spPr>
          <a:xfrm>
            <a:off x="572400" y="4816800"/>
            <a:ext cx="5342400" cy="781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0"/>
            </p:custDataLst>
          </p:nvPr>
        </p:nvSpPr>
        <p:spPr>
          <a:xfrm>
            <a:off x="6253200" y="4813200"/>
            <a:ext cx="5367600" cy="781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hasCustomPrompt="1"/>
            <p:custDataLst>
              <p:tags r:id="rId3"/>
            </p:custDataLst>
          </p:nvPr>
        </p:nvSpPr>
        <p:spPr>
          <a:xfrm>
            <a:off x="1522800" y="1339200"/>
            <a:ext cx="9144000" cy="2386800"/>
          </a:xfrm>
        </p:spPr>
        <p:txBody>
          <a:bodyPr anchor="b">
            <a:normAutofit/>
          </a:bodyPr>
          <a:lstStyle>
            <a:lvl1pPr algn="ctr">
              <a:defRPr sz="6000" baseline="0">
                <a:solidFill>
                  <a:schemeClr val="accent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1522413" y="3862800"/>
            <a:ext cx="9144000" cy="1656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pic>
        <p:nvPicPr>
          <p:cNvPr id="10" name="文本框 7" descr="门旁边的墙上&#10;&#10;描述已自动生成"/>
          <p:cNvPicPr>
            <a:picLocks noChangeAspect="1"/>
          </p:cNvPicPr>
          <p:nvPr>
            <p:custDataLst>
              <p:tags r:id="rId2"/>
            </p:custDataLst>
          </p:nvPr>
        </p:nvPicPr>
        <p:blipFill>
          <a:blip r:embed="rId3">
            <a:alphaModFix amt="28000"/>
            <a:duotone>
              <a:schemeClr val="accent2">
                <a:shade val="45000"/>
                <a:satMod val="135000"/>
              </a:schemeClr>
              <a:prstClr val="white"/>
            </a:duotone>
          </a:blip>
          <a:srcRect/>
          <a:stretch>
            <a:fillRect/>
          </a:stretch>
        </p:blipFill>
        <p:spPr>
          <a:xfrm flipH="1">
            <a:off x="1" y="0"/>
            <a:ext cx="12191998" cy="6858000"/>
          </a:xfrm>
          <a:prstGeom prst="rect">
            <a:avLst/>
          </a:prstGeom>
          <a:noFill/>
        </p:spPr>
      </p:pic>
      <p:sp>
        <p:nvSpPr>
          <p:cNvPr id="30" name="圆: 空心 29"/>
          <p:cNvSpPr/>
          <p:nvPr>
            <p:custDataLst>
              <p:tags r:id="rId4"/>
            </p:custDataLst>
          </p:nvPr>
        </p:nvSpPr>
        <p:spPr>
          <a:xfrm rot="5400000">
            <a:off x="7315787" y="1302555"/>
            <a:ext cx="2814149" cy="2821407"/>
          </a:xfrm>
          <a:prstGeom prst="donut">
            <a:avLst>
              <a:gd name="adj" fmla="val 22664"/>
            </a:avLst>
          </a:prstGeom>
          <a:gradFill flip="none" rotWithShape="1">
            <a:gsLst>
              <a:gs pos="32000">
                <a:srgbClr val="ECECF0">
                  <a:alpha val="0"/>
                </a:srgbClr>
              </a:gs>
              <a:gs pos="100000">
                <a:schemeClr val="accent1"/>
              </a:gs>
            </a:gsLst>
            <a:path path="circle">
              <a:fillToRect l="100000" t="100000"/>
            </a:path>
            <a:tileRect r="-100000" b="-100000"/>
          </a:gra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iSans" panose="00000500000000000000" charset="-122"/>
            </a:endParaRPr>
          </a:p>
        </p:txBody>
      </p:sp>
      <p:cxnSp>
        <p:nvCxnSpPr>
          <p:cNvPr id="32" name="直接连接符 31"/>
          <p:cNvCxnSpPr/>
          <p:nvPr>
            <p:custDataLst>
              <p:tags r:id="rId5"/>
            </p:custDataLst>
          </p:nvPr>
        </p:nvCxnSpPr>
        <p:spPr>
          <a:xfrm>
            <a:off x="2450124" y="3677527"/>
            <a:ext cx="457200" cy="0"/>
          </a:xfrm>
          <a:prstGeom prst="line">
            <a:avLst/>
          </a:prstGeom>
          <a:ln w="31750" cap="rnd">
            <a:solidFill>
              <a:schemeClr val="accent1">
                <a:lumMod val="60000"/>
                <a:lumOff val="40000"/>
              </a:schemeClr>
            </a:solidFill>
            <a:round/>
          </a:ln>
        </p:spPr>
        <p:style>
          <a:lnRef idx="1">
            <a:schemeClr val="accent1"/>
          </a:lnRef>
          <a:fillRef idx="0">
            <a:schemeClr val="accent1"/>
          </a:fillRef>
          <a:effectRef idx="0">
            <a:schemeClr val="accent1"/>
          </a:effectRef>
          <a:fontRef idx="minor">
            <a:schemeClr val="tx1"/>
          </a:fontRef>
        </p:style>
      </p:cxnSp>
      <p:sp>
        <p:nvSpPr>
          <p:cNvPr id="9" name="标题" descr="7b0a20202020227461726765744d6f64756c65223a202270726f636573734f6e6c696e65466f6e7473220a7d0a"/>
          <p:cNvSpPr txBox="1">
            <a:spLocks noGrp="1"/>
          </p:cNvSpPr>
          <p:nvPr>
            <p:ph type="title" idx="3" hasCustomPrompt="1"/>
            <p:custDataLst>
              <p:tags r:id="rId6"/>
            </p:custDataLst>
          </p:nvPr>
        </p:nvSpPr>
        <p:spPr>
          <a:xfrm>
            <a:off x="2348230" y="1402715"/>
            <a:ext cx="7165340" cy="2009140"/>
          </a:xfrm>
          <a:prstGeom prst="rect">
            <a:avLst/>
          </a:prstGeom>
          <a:noFill/>
        </p:spPr>
        <p:txBody>
          <a:bodyPr vert="horz" wrap="square" lIns="0" tIns="0" rIns="0" bIns="0" rtlCol="0" anchor="b" anchorCtr="0">
            <a:normAutofit/>
          </a:bodyPr>
          <a:lstStyle>
            <a:lvl1pPr marL="0" marR="0" lvl="0" algn="l" defTabSz="914400" rtl="0" eaLnBrk="1" fontAlgn="auto" latinLnBrk="0" hangingPunct="1">
              <a:lnSpc>
                <a:spcPct val="110000"/>
              </a:lnSpc>
              <a:buClrTx/>
              <a:buSzTx/>
              <a:buFontTx/>
              <a:buNone/>
              <a:defRPr kumimoji="0" lang="zh-CN" altLang="en-US" sz="6000" b="0" i="0" u="none" strike="noStrike" kern="1200" cap="none" spc="0" normalizeH="0" baseline="0" noProof="1" dirty="0">
                <a:solidFill>
                  <a:schemeClr val="tx2">
                    <a:lumMod val="50000"/>
                  </a:schemeClr>
                </a:solidFill>
                <a:latin typeface="+mj-ea"/>
                <a:ea typeface="+mj-ea"/>
                <a:cs typeface="MiSans" panose="00000500000000000000" charset="-122"/>
                <a:sym typeface="+mn-ea"/>
              </a:defRPr>
            </a:lvl1pPr>
          </a:lstStyle>
          <a:p>
            <a:pPr lvl="0" algn="l">
              <a:lnSpc>
                <a:spcPct val="110000"/>
              </a:lnSpc>
              <a:buClrTx/>
              <a:buSzTx/>
              <a:buFontTx/>
            </a:pPr>
            <a:r>
              <a:rPr dirty="0">
                <a:sym typeface="+mn-ea"/>
              </a:rPr>
              <a:t>单击此处编辑标题</a:t>
            </a:r>
            <a:endParaRPr dirty="0">
              <a:sym typeface="+mn-ea"/>
            </a:endParaRPr>
          </a:p>
        </p:txBody>
      </p:sp>
      <p:sp>
        <p:nvSpPr>
          <p:cNvPr id="8" name="副标题" descr="7b0a20202020227461726765744d6f64756c65223a202270726f636573734f6e6c696e65466f6e7473220a7d0a"/>
          <p:cNvSpPr txBox="1">
            <a:spLocks noGrp="1"/>
          </p:cNvSpPr>
          <p:nvPr>
            <p:ph type="body" idx="2" hasCustomPrompt="1"/>
            <p:custDataLst>
              <p:tags r:id="rId7"/>
            </p:custDataLst>
          </p:nvPr>
        </p:nvSpPr>
        <p:spPr>
          <a:xfrm>
            <a:off x="3114675" y="3495675"/>
            <a:ext cx="6398895" cy="774700"/>
          </a:xfrm>
          <a:prstGeom prst="rect">
            <a:avLst/>
          </a:prstGeom>
          <a:noFill/>
        </p:spPr>
        <p:txBody>
          <a:bodyPr vert="horz" wrap="square" lIns="91440" tIns="45720" rIns="91440" bIns="45720" rtlCol="0" anchor="t" anchorCtr="0">
            <a:normAutofit/>
          </a:bodyPr>
          <a:lstStyle>
            <a:lvl1pPr marL="0" marR="0" lvl="0" algn="l" defTabSz="914400" rtl="0" eaLnBrk="1" fontAlgn="auto" latinLnBrk="0" hangingPunct="1">
              <a:lnSpc>
                <a:spcPct val="110000"/>
              </a:lnSpc>
              <a:buClrTx/>
              <a:buSzTx/>
              <a:buFontTx/>
              <a:buNone/>
              <a:defRPr kumimoji="0" lang="en-US" altLang="zh-CN" sz="1600" b="0" i="0" u="none" strike="noStrike" kern="1200" cap="none" spc="500" normalizeH="0" baseline="0" noProof="1" dirty="0">
                <a:ln>
                  <a:noFill/>
                </a:ln>
                <a:solidFill>
                  <a:schemeClr val="accent1">
                    <a:lumMod val="60000"/>
                    <a:lumOff val="40000"/>
                  </a:schemeClr>
                </a:solidFill>
                <a:latin typeface="+mj-ea"/>
                <a:ea typeface="+mj-ea"/>
                <a:cs typeface="MiSans" panose="00000500000000000000" charset="-122"/>
                <a:sym typeface="+mn-ea"/>
              </a:defRPr>
            </a:lvl1pPr>
          </a:lstStyle>
          <a:p>
            <a:pPr lvl="0">
              <a:lnSpc>
                <a:spcPct val="110000"/>
              </a:lnSpc>
              <a:buClrTx/>
              <a:buSzTx/>
              <a:buFontTx/>
            </a:pPr>
            <a:r>
              <a:rPr>
                <a:sym typeface="+mn-ea"/>
              </a:rPr>
              <a:t>单击此处编辑母版副标题样式</a:t>
            </a:r>
            <a:endParaRPr>
              <a:sym typeface="+mn-ea"/>
            </a:endParaRPr>
          </a:p>
        </p:txBody>
      </p:sp>
      <p:sp>
        <p:nvSpPr>
          <p:cNvPr id="7" name="署名"/>
          <p:cNvSpPr txBox="1">
            <a:spLocks noGrp="1"/>
          </p:cNvSpPr>
          <p:nvPr>
            <p:ph type="body" idx="1" hasCustomPrompt="1"/>
            <p:custDataLst>
              <p:tags r:id="rId8"/>
            </p:custDataLst>
          </p:nvPr>
        </p:nvSpPr>
        <p:spPr>
          <a:xfrm>
            <a:off x="2348230" y="4578350"/>
            <a:ext cx="2117725" cy="457835"/>
          </a:xfrm>
          <a:prstGeom prst="roundRect">
            <a:avLst>
              <a:gd name="adj" fmla="val 50000"/>
            </a:avLst>
          </a:prstGeom>
          <a:solidFill>
            <a:schemeClr val="accent1"/>
          </a:solidFill>
        </p:spPr>
        <p:txBody>
          <a:bodyPr vert="horz" wrap="square" lIns="0" tIns="0" rIns="0" bIns="0" rtlCol="0" anchor="ctr" anchorCtr="0">
            <a:normAutofit/>
          </a:bodyPr>
          <a:lstStyle>
            <a:defPPr>
              <a:defRPr lang="zh-CN"/>
            </a:defPPr>
            <a:lvl1pPr marL="0" marR="0" lvl="0" algn="ctr" defTabSz="914400" rtl="0" eaLnBrk="1" fontAlgn="auto" latinLnBrk="0" hangingPunct="1">
              <a:lnSpc>
                <a:spcPct val="100000"/>
              </a:lnSpc>
              <a:buClrTx/>
              <a:buSzTx/>
              <a:buFontTx/>
              <a:buNone/>
              <a:defRPr kumimoji="0" lang="zh-CN" altLang="en-US" sz="1400" b="0" i="0" u="none" strike="noStrike" kern="1200" cap="none" spc="0" normalizeH="0" baseline="0" noProof="1" dirty="0">
                <a:solidFill>
                  <a:schemeClr val="lt1">
                    <a:lumMod val="100000"/>
                  </a:schemeClr>
                </a:solidFill>
                <a:latin typeface="+mj-ea"/>
                <a:ea typeface="+mj-ea"/>
                <a:cs typeface="MiSans" panose="00000500000000000000" charset="-122"/>
                <a:sym typeface="+mn-ea"/>
              </a:defRPr>
            </a:lvl1pPr>
          </a:lstStyle>
          <a:p>
            <a:pPr lvl="0" algn="ctr">
              <a:lnSpc>
                <a:spcPct val="100000"/>
              </a:lnSpc>
              <a:buClrTx/>
              <a:buSzTx/>
              <a:buFontTx/>
            </a:pPr>
            <a:r>
              <a:rPr>
                <a:sym typeface="+mn-ea"/>
              </a:rPr>
              <a:t>单击此处编辑文本</a:t>
            </a:r>
            <a:endParaRPr>
              <a:sym typeface="+mn-ea"/>
            </a:endParaRPr>
          </a:p>
        </p:txBody>
      </p:sp>
      <p:sp>
        <p:nvSpPr>
          <p:cNvPr id="4" name="日期占位符 3"/>
          <p:cNvSpPr>
            <a:spLocks noGrp="1"/>
          </p:cNvSpPr>
          <p:nvPr>
            <p:ph type="dt" sz="half" idx="10"/>
            <p:custDataLst>
              <p:tags r:id="rId9"/>
            </p:custDataLst>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custDataLst>
              <p:tags r:id="rId10"/>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11"/>
            </p:custDataLst>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showMasterSp="0">
  <p:cSld name="标题和内容">
    <p:spTree>
      <p:nvGrpSpPr>
        <p:cNvPr id="1" name=""/>
        <p:cNvGrpSpPr/>
        <p:nvPr/>
      </p:nvGrpSpPr>
      <p:grpSpPr>
        <a:xfrm>
          <a:off x="0" y="0"/>
          <a:ext cx="0" cy="0"/>
          <a:chOff x="0" y="0"/>
          <a:chExt cx="0" cy="0"/>
        </a:xfrm>
      </p:grpSpPr>
      <p:sp>
        <p:nvSpPr>
          <p:cNvPr id="9" name="任意多边形: 形状 1"/>
          <p:cNvSpPr/>
          <p:nvPr>
            <p:custDataLst>
              <p:tags r:id="rId2"/>
            </p:custDataLst>
          </p:nvPr>
        </p:nvSpPr>
        <p:spPr>
          <a:xfrm rot="9341392" flipH="1" flipV="1">
            <a:off x="10331875" y="5642305"/>
            <a:ext cx="2135925" cy="1102076"/>
          </a:xfrm>
          <a:custGeom>
            <a:avLst/>
            <a:gdLst>
              <a:gd name="connsiteX0" fmla="*/ 2789123 w 3444148"/>
              <a:gd name="connsiteY0" fmla="*/ 2346386 h 3666318"/>
              <a:gd name="connsiteX1" fmla="*/ 3444148 w 3444148"/>
              <a:gd name="connsiteY1" fmla="*/ 2642281 h 3666318"/>
              <a:gd name="connsiteX2" fmla="*/ 3412994 w 3444148"/>
              <a:gd name="connsiteY2" fmla="*/ 2706952 h 3666318"/>
              <a:gd name="connsiteX3" fmla="*/ 1801087 w 3444148"/>
              <a:gd name="connsiteY3" fmla="*/ 3666318 h 3666318"/>
              <a:gd name="connsiteX4" fmla="*/ 5171 w 3444148"/>
              <a:gd name="connsiteY4" fmla="*/ 2202605 h 3666318"/>
              <a:gd name="connsiteX5" fmla="*/ 0 w 3444148"/>
              <a:gd name="connsiteY5" fmla="*/ 2168720 h 3666318"/>
              <a:gd name="connsiteX6" fmla="*/ 1025835 w 3444148"/>
              <a:gd name="connsiteY6" fmla="*/ 2632121 h 3666318"/>
              <a:gd name="connsiteX7" fmla="*/ 1092518 w 3444148"/>
              <a:gd name="connsiteY7" fmla="*/ 2692727 h 3666318"/>
              <a:gd name="connsiteX8" fmla="*/ 1687193 w 3444148"/>
              <a:gd name="connsiteY8" fmla="*/ 2941345 h 3666318"/>
              <a:gd name="connsiteX9" fmla="*/ 1713285 w 3444148"/>
              <a:gd name="connsiteY9" fmla="*/ 2942663 h 3666318"/>
              <a:gd name="connsiteX10" fmla="*/ 1853162 w 3444148"/>
              <a:gd name="connsiteY10" fmla="*/ 3005849 h 3666318"/>
              <a:gd name="connsiteX11" fmla="*/ 1882246 w 3444148"/>
              <a:gd name="connsiteY11" fmla="*/ 2941466 h 3666318"/>
              <a:gd name="connsiteX12" fmla="*/ 1956872 w 3444148"/>
              <a:gd name="connsiteY12" fmla="*/ 2936289 h 3666318"/>
              <a:gd name="connsiteX13" fmla="*/ 2780577 w 3444148"/>
              <a:gd name="connsiteY13" fmla="*/ 2364128 h 3666318"/>
              <a:gd name="connsiteX14" fmla="*/ 2424622 w 3444148"/>
              <a:gd name="connsiteY14" fmla="*/ 111114 h 3666318"/>
              <a:gd name="connsiteX15" fmla="*/ 2127823 w 3444148"/>
              <a:gd name="connsiteY15" fmla="*/ 768142 h 3666318"/>
              <a:gd name="connsiteX16" fmla="*/ 2025584 w 3444148"/>
              <a:gd name="connsiteY16" fmla="*/ 741853 h 3666318"/>
              <a:gd name="connsiteX17" fmla="*/ 1801086 w 3444148"/>
              <a:gd name="connsiteY17" fmla="*/ 719222 h 3666318"/>
              <a:gd name="connsiteX18" fmla="*/ 1013414 w 3444148"/>
              <a:gd name="connsiteY18" fmla="*/ 1045487 h 3666318"/>
              <a:gd name="connsiteX19" fmla="*/ 961982 w 3444148"/>
              <a:gd name="connsiteY19" fmla="*/ 1102076 h 3666318"/>
              <a:gd name="connsiteX20" fmla="*/ 288697 w 3444148"/>
              <a:gd name="connsiteY20" fmla="*/ 797932 h 3666318"/>
              <a:gd name="connsiteX21" fmla="*/ 386532 w 3444148"/>
              <a:gd name="connsiteY21" fmla="*/ 667100 h 3666318"/>
              <a:gd name="connsiteX22" fmla="*/ 1801087 w 3444148"/>
              <a:gd name="connsiteY22" fmla="*/ 0 h 3666318"/>
              <a:gd name="connsiteX23" fmla="*/ 2346212 w 3444148"/>
              <a:gd name="connsiteY23" fmla="*/ 82415 h 3666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64" h="1736">
                <a:moveTo>
                  <a:pt x="2382" y="0"/>
                </a:moveTo>
                <a:cubicBezTo>
                  <a:pt x="2681" y="0"/>
                  <a:pt x="2969" y="45"/>
                  <a:pt x="3240" y="130"/>
                </a:cubicBezTo>
                <a:lnTo>
                  <a:pt x="3364" y="175"/>
                </a:lnTo>
                <a:lnTo>
                  <a:pt x="2896" y="1210"/>
                </a:lnTo>
                <a:lnTo>
                  <a:pt x="2735" y="1168"/>
                </a:lnTo>
                <a:cubicBezTo>
                  <a:pt x="2621" y="1145"/>
                  <a:pt x="2503" y="1133"/>
                  <a:pt x="2382" y="1133"/>
                </a:cubicBezTo>
                <a:cubicBezTo>
                  <a:pt x="1897" y="1133"/>
                  <a:pt x="1459" y="1329"/>
                  <a:pt x="1141" y="1646"/>
                </a:cubicBezTo>
                <a:lnTo>
                  <a:pt x="1060" y="1736"/>
                </a:lnTo>
                <a:lnTo>
                  <a:pt x="1005" y="1710"/>
                </a:lnTo>
                <a:lnTo>
                  <a:pt x="0" y="1257"/>
                </a:lnTo>
                <a:lnTo>
                  <a:pt x="154" y="1051"/>
                </a:lnTo>
                <a:cubicBezTo>
                  <a:pt x="684" y="409"/>
                  <a:pt x="1485" y="0"/>
                  <a:pt x="2382" y="0"/>
                </a:cubicBezTo>
                <a:close/>
              </a:path>
            </a:pathLst>
          </a:custGeom>
          <a:gradFill flip="none" rotWithShape="1">
            <a:gsLst>
              <a:gs pos="0">
                <a:schemeClr val="accent1">
                  <a:lumMod val="20000"/>
                  <a:lumOff val="80000"/>
                </a:schemeClr>
              </a:gs>
              <a:gs pos="100000">
                <a:schemeClr val="accent1"/>
              </a:gs>
            </a:gsLst>
            <a:lin ang="16200000" scaled="1"/>
            <a:tileRect/>
          </a:gra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cs typeface="MiSans" panose="00000500000000000000" charset="-122"/>
            </a:endParaRPr>
          </a:p>
        </p:txBody>
      </p:sp>
      <p:sp>
        <p:nvSpPr>
          <p:cNvPr id="13" name="任意多边形: 形状 12"/>
          <p:cNvSpPr/>
          <p:nvPr>
            <p:custDataLst>
              <p:tags r:id="rId3"/>
            </p:custDataLst>
          </p:nvPr>
        </p:nvSpPr>
        <p:spPr>
          <a:xfrm rot="4052122" flipH="1">
            <a:off x="-103072" y="-101726"/>
            <a:ext cx="788290" cy="821108"/>
          </a:xfrm>
          <a:custGeom>
            <a:avLst/>
            <a:gdLst>
              <a:gd name="connsiteX0" fmla="*/ 559594 w 788290"/>
              <a:gd name="connsiteY0" fmla="*/ 9209 h 821108"/>
              <a:gd name="connsiteX1" fmla="*/ 468283 w 788290"/>
              <a:gd name="connsiteY1" fmla="*/ 0 h 821108"/>
              <a:gd name="connsiteX2" fmla="*/ 0 w 788290"/>
              <a:gd name="connsiteY2" fmla="*/ 468501 h 821108"/>
              <a:gd name="connsiteX3" fmla="*/ 137157 w 788290"/>
              <a:gd name="connsiteY3" fmla="*/ 799781 h 821108"/>
              <a:gd name="connsiteX4" fmla="*/ 162994 w 788290"/>
              <a:gd name="connsiteY4" fmla="*/ 821108 h 821108"/>
              <a:gd name="connsiteX5" fmla="*/ 412683 w 788290"/>
              <a:gd name="connsiteY5" fmla="*/ 717864 h 821108"/>
              <a:gd name="connsiteX6" fmla="*/ 335527 w 788290"/>
              <a:gd name="connsiteY6" fmla="*/ 687557 h 821108"/>
              <a:gd name="connsiteX7" fmla="*/ 212263 w 788290"/>
              <a:gd name="connsiteY7" fmla="*/ 468501 h 821108"/>
              <a:gd name="connsiteX8" fmla="*/ 468283 w 788290"/>
              <a:gd name="connsiteY8" fmla="*/ 212362 h 821108"/>
              <a:gd name="connsiteX9" fmla="*/ 724302 w 788290"/>
              <a:gd name="connsiteY9" fmla="*/ 468501 h 821108"/>
              <a:gd name="connsiteX10" fmla="*/ 712792 w 788290"/>
              <a:gd name="connsiteY10" fmla="*/ 544668 h 821108"/>
              <a:gd name="connsiteX11" fmla="*/ 683347 w 788290"/>
              <a:gd name="connsiteY11" fmla="*/ 605947 h 821108"/>
              <a:gd name="connsiteX12" fmla="*/ 788290 w 788290"/>
              <a:gd name="connsiteY12" fmla="*/ 562554 h 821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8290" h="821108">
                <a:moveTo>
                  <a:pt x="559594" y="9209"/>
                </a:moveTo>
                <a:lnTo>
                  <a:pt x="468283" y="0"/>
                </a:lnTo>
                <a:cubicBezTo>
                  <a:pt x="209657" y="0"/>
                  <a:pt x="0" y="209755"/>
                  <a:pt x="0" y="468501"/>
                </a:cubicBezTo>
                <a:cubicBezTo>
                  <a:pt x="0" y="597874"/>
                  <a:pt x="52414" y="714999"/>
                  <a:pt x="137157" y="799781"/>
                </a:cubicBezTo>
                <a:lnTo>
                  <a:pt x="162994" y="821108"/>
                </a:lnTo>
                <a:lnTo>
                  <a:pt x="412683" y="717864"/>
                </a:lnTo>
                <a:lnTo>
                  <a:pt x="335527" y="687557"/>
                </a:lnTo>
                <a:cubicBezTo>
                  <a:pt x="261628" y="642633"/>
                  <a:pt x="212263" y="561334"/>
                  <a:pt x="212263" y="468501"/>
                </a:cubicBezTo>
                <a:cubicBezTo>
                  <a:pt x="212263" y="327040"/>
                  <a:pt x="326887" y="212362"/>
                  <a:pt x="468283" y="212362"/>
                </a:cubicBezTo>
                <a:cubicBezTo>
                  <a:pt x="609678" y="212362"/>
                  <a:pt x="724302" y="327040"/>
                  <a:pt x="724302" y="468501"/>
                </a:cubicBezTo>
                <a:cubicBezTo>
                  <a:pt x="724302" y="495025"/>
                  <a:pt x="720272" y="520607"/>
                  <a:pt x="712792" y="544668"/>
                </a:cubicBezTo>
                <a:lnTo>
                  <a:pt x="683347" y="605947"/>
                </a:lnTo>
                <a:lnTo>
                  <a:pt x="788290" y="562554"/>
                </a:lnTo>
                <a:close/>
              </a:path>
            </a:pathLst>
          </a:custGeom>
          <a:gradFill flip="none" rotWithShape="1">
            <a:gsLst>
              <a:gs pos="33000">
                <a:schemeClr val="bg1">
                  <a:alpha val="0"/>
                </a:schemeClr>
              </a:gs>
              <a:gs pos="91000">
                <a:schemeClr val="accent1"/>
              </a:gs>
            </a:gsLst>
            <a:path path="circle">
              <a:fillToRect l="100000" t="100000"/>
            </a:path>
            <a:tileRect r="-100000" b="-100000"/>
          </a:gra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cs typeface="MiSans" panose="00000500000000000000" charset="-122"/>
            </a:endParaRPr>
          </a:p>
        </p:txBody>
      </p:sp>
      <p:sp>
        <p:nvSpPr>
          <p:cNvPr id="8" name="正文" descr="7b0a20202020227461726765744d6f64756c65223a202270726f636573734f6e6c696e65466f6e7473220a7d0a"/>
          <p:cNvSpPr txBox="1">
            <a:spLocks noGrp="1"/>
          </p:cNvSpPr>
          <p:nvPr>
            <p:ph idx="3"/>
            <p:custDataLst>
              <p:tags r:id="rId4"/>
            </p:custDataLst>
          </p:nvPr>
        </p:nvSpPr>
        <p:spPr>
          <a:xfrm>
            <a:off x="608400" y="1490400"/>
            <a:ext cx="10969200" cy="47592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1200"/>
              </a:spcBef>
              <a:spcAft>
                <a:spcPts val="0"/>
              </a:spcAft>
              <a:buClr>
                <a:srgbClr val="116CEE"/>
              </a:buClr>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116CEE"/>
              </a:buClr>
            </a:pPr>
            <a:r>
              <a:rPr dirty="0">
                <a:sym typeface="+mn-ea"/>
              </a:rPr>
              <a:t>单击此处编辑母版文本样式</a:t>
            </a:r>
            <a:endParaRPr dirty="0">
              <a:sym typeface="+mn-ea"/>
            </a:endParaRPr>
          </a:p>
          <a:p>
            <a:pPr lvl="1">
              <a:spcBef>
                <a:spcPts val="1200"/>
              </a:spcBef>
              <a:spcAft>
                <a:spcPts val="0"/>
              </a:spcAft>
              <a:buClr>
                <a:srgbClr val="116CEE"/>
              </a:buClr>
            </a:pPr>
            <a:r>
              <a:rPr dirty="0" err="1">
                <a:sym typeface="+mn-ea"/>
              </a:rPr>
              <a:t>第二级</a:t>
            </a:r>
            <a:endParaRPr dirty="0">
              <a:sym typeface="+mn-ea"/>
            </a:endParaRPr>
          </a:p>
          <a:p>
            <a:pPr lvl="2">
              <a:spcBef>
                <a:spcPts val="1200"/>
              </a:spcBef>
              <a:spcAft>
                <a:spcPts val="0"/>
              </a:spcAft>
              <a:buClr>
                <a:srgbClr val="116CEE"/>
              </a:buClr>
            </a:pPr>
            <a:r>
              <a:rPr dirty="0" err="1">
                <a:sym typeface="+mn-ea"/>
              </a:rPr>
              <a:t>第三级</a:t>
            </a:r>
            <a:endParaRPr dirty="0">
              <a:sym typeface="+mn-ea"/>
            </a:endParaRPr>
          </a:p>
          <a:p>
            <a:pPr lvl="3">
              <a:spcBef>
                <a:spcPts val="1200"/>
              </a:spcBef>
              <a:spcAft>
                <a:spcPts val="0"/>
              </a:spcAft>
              <a:buClr>
                <a:srgbClr val="116CEE"/>
              </a:buClr>
            </a:pPr>
            <a:r>
              <a:rPr dirty="0" err="1">
                <a:sym typeface="+mn-ea"/>
              </a:rPr>
              <a:t>第四级</a:t>
            </a:r>
            <a:endParaRPr dirty="0">
              <a:sym typeface="+mn-ea"/>
            </a:endParaRPr>
          </a:p>
          <a:p>
            <a:pPr lvl="4">
              <a:spcBef>
                <a:spcPts val="1200"/>
              </a:spcBef>
              <a:spcAft>
                <a:spcPts val="0"/>
              </a:spcAft>
              <a:buClr>
                <a:srgbClr val="116CEE"/>
              </a:buClr>
            </a:pPr>
            <a:r>
              <a:rPr dirty="0" err="1">
                <a:sym typeface="+mn-ea"/>
              </a:rPr>
              <a:t>第五级</a:t>
            </a:r>
            <a:endParaRPr dirty="0">
              <a:sym typeface="+mn-ea"/>
            </a:endParaRPr>
          </a:p>
        </p:txBody>
      </p:sp>
      <p:sp>
        <p:nvSpPr>
          <p:cNvPr id="7" name="标题"/>
          <p:cNvSpPr txBox="1">
            <a:spLocks noGrp="1"/>
          </p:cNvSpPr>
          <p:nvPr>
            <p:ph type="title" idx="2"/>
            <p:custDataLst>
              <p:tags r:id="rId5"/>
            </p:custDataLst>
          </p:nvPr>
        </p:nvSpPr>
        <p:spPr>
          <a:xfrm>
            <a:off x="611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1" i="0" u="none" strike="noStrike" kern="1200" cap="none" spc="300" normalizeH="0" baseline="0" noProof="1" dirty="0">
                <a:ln>
                  <a:noFill/>
                  <a:prstDash val="sysDot"/>
                </a:ln>
                <a:solidFill>
                  <a:schemeClr val="accent1"/>
                </a:solidFill>
                <a:latin typeface="+mj-ea"/>
                <a:ea typeface="+mj-ea"/>
                <a:cs typeface="+mj-lt"/>
              </a:defRPr>
            </a:lvl1pPr>
          </a:lstStyle>
          <a:p>
            <a:pPr lvl="0"/>
            <a:r>
              <a:rPr dirty="0">
                <a:sym typeface="+mn-ea"/>
              </a:rPr>
              <a:t>单击此处编辑母版标题样式</a:t>
            </a:r>
            <a:endParaRPr dirty="0">
              <a:sym typeface="+mn-ea"/>
            </a:endParaRPr>
          </a:p>
        </p:txBody>
      </p:sp>
      <p:cxnSp>
        <p:nvCxnSpPr>
          <p:cNvPr id="11" name="直接连接符 10"/>
          <p:cNvCxnSpPr/>
          <p:nvPr>
            <p:custDataLst>
              <p:tags r:id="rId6"/>
            </p:custDataLst>
          </p:nvPr>
        </p:nvCxnSpPr>
        <p:spPr>
          <a:xfrm>
            <a:off x="701745" y="1314057"/>
            <a:ext cx="457200"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4" name="日期占位符 3"/>
          <p:cNvSpPr>
            <a:spLocks noGrp="1"/>
          </p:cNvSpPr>
          <p:nvPr>
            <p:ph type="dt" sz="half" idx="10"/>
            <p:custDataLst>
              <p:tags r:id="rId7"/>
            </p:custDataLst>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9"/>
            </p:custDataLst>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sp>
        <p:nvSpPr>
          <p:cNvPr id="7" name="标题"/>
          <p:cNvSpPr txBox="1">
            <a:spLocks noGrp="1"/>
          </p:cNvSpPr>
          <p:nvPr>
            <p:ph type="title" idx="2" hasCustomPrompt="1"/>
            <p:custDataLst>
              <p:tags r:id="rId2"/>
            </p:custDataLst>
          </p:nvPr>
        </p:nvSpPr>
        <p:spPr>
          <a:xfrm>
            <a:off x="4288157" y="2769870"/>
            <a:ext cx="3615688" cy="1089660"/>
          </a:xfrm>
          <a:prstGeom prst="rect">
            <a:avLst/>
          </a:prstGeom>
          <a:noFill/>
        </p:spPr>
        <p:txBody>
          <a:bodyPr vert="horz" wrap="square" lIns="91440" tIns="45720" rIns="91440" bIns="45720" rtlCol="0" anchor="b" anchorCtr="0">
            <a:normAutofit/>
          </a:bodyPr>
          <a:lstStyle>
            <a:lvl1pPr marL="0" marR="0" lvl="0" algn="ctr" defTabSz="914400" rtl="0" eaLnBrk="1" fontAlgn="auto" latinLnBrk="0" hangingPunct="1">
              <a:lnSpc>
                <a:spcPct val="110000"/>
              </a:lnSpc>
              <a:buClrTx/>
              <a:buSzTx/>
              <a:buFontTx/>
              <a:buNone/>
              <a:defRPr kumimoji="0" lang="zh-CN" altLang="en-US" sz="6000" b="0" i="0" u="none" strike="noStrike" kern="1200" cap="none" spc="0" normalizeH="0" baseline="0" noProof="1" dirty="0">
                <a:solidFill>
                  <a:schemeClr val="tx2"/>
                </a:solidFill>
                <a:latin typeface="+mj-ea"/>
                <a:ea typeface="+mj-ea"/>
                <a:cs typeface="MiSans" panose="00000500000000000000" charset="-122"/>
                <a:sym typeface="+mn-ea"/>
              </a:defRPr>
            </a:lvl1pPr>
          </a:lstStyle>
          <a:p>
            <a:pPr lvl="0" algn="ctr">
              <a:lnSpc>
                <a:spcPct val="110000"/>
              </a:lnSpc>
              <a:buClrTx/>
              <a:buSzTx/>
              <a:buFontTx/>
            </a:pPr>
            <a:r>
              <a:rPr dirty="0">
                <a:sym typeface="+mn-ea"/>
              </a:rPr>
              <a:t>编辑标题</a:t>
            </a:r>
            <a:endParaRPr dirty="0">
              <a:sym typeface="+mn-ea"/>
            </a:endParaRPr>
          </a:p>
        </p:txBody>
      </p:sp>
      <p:sp>
        <p:nvSpPr>
          <p:cNvPr id="6" name="副标题" descr="7b0a20202020227461726765744d6f64756c65223a202270726f636573734f6e6c696e65466f6e7473220a7d0a"/>
          <p:cNvSpPr txBox="1">
            <a:spLocks noGrp="1"/>
          </p:cNvSpPr>
          <p:nvPr>
            <p:ph type="body" idx="1" hasCustomPrompt="1"/>
            <p:custDataLst>
              <p:tags r:id="rId3"/>
            </p:custDataLst>
          </p:nvPr>
        </p:nvSpPr>
        <p:spPr>
          <a:xfrm>
            <a:off x="4288155" y="3859530"/>
            <a:ext cx="3615690" cy="318135"/>
          </a:xfrm>
          <a:prstGeom prst="rect">
            <a:avLst/>
          </a:prstGeom>
          <a:noFill/>
        </p:spPr>
        <p:txBody>
          <a:bodyPr vert="horz" wrap="square" lIns="91440" tIns="45720" rIns="91440" bIns="45720" rtlCol="0" anchor="t" anchorCtr="0">
            <a:normAutofit/>
          </a:bodyPr>
          <a:lstStyle>
            <a:lvl1pPr marL="0" marR="0" lvl="0" algn="ctr" defTabSz="914400" rtl="0" eaLnBrk="1" fontAlgn="auto" latinLnBrk="0" hangingPunct="1">
              <a:lnSpc>
                <a:spcPct val="100000"/>
              </a:lnSpc>
              <a:buClrTx/>
              <a:buSzTx/>
              <a:buFontTx/>
              <a:buNone/>
              <a:defRPr kumimoji="0" lang="en-US" altLang="zh-CN" sz="1400" b="1" i="0" u="none" strike="noStrike" kern="1200" cap="none" spc="0" normalizeH="0" baseline="0" noProof="1" dirty="0">
                <a:solidFill>
                  <a:schemeClr val="accent1"/>
                </a:solidFill>
                <a:latin typeface="+mj-ea"/>
                <a:ea typeface="+mj-ea"/>
                <a:cs typeface="MiSans" panose="00000500000000000000" charset="-122"/>
                <a:sym typeface="+mn-ea"/>
              </a:defRPr>
            </a:lvl1pPr>
          </a:lstStyle>
          <a:p>
            <a:pPr lvl="0" algn="ctr">
              <a:buClrTx/>
              <a:buSzTx/>
              <a:buFontTx/>
            </a:pPr>
            <a:r>
              <a:rPr>
                <a:sym typeface="+mn-ea"/>
              </a:rPr>
              <a:t>单击此处编辑母版副标题样式</a:t>
            </a:r>
            <a:endParaRPr>
              <a:sym typeface="+mn-ea"/>
            </a:endParaRPr>
          </a:p>
        </p:txBody>
      </p:sp>
      <p:sp>
        <p:nvSpPr>
          <p:cNvPr id="3" name="日期占位符 2"/>
          <p:cNvSpPr>
            <a:spLocks noGrp="1"/>
          </p:cNvSpPr>
          <p:nvPr>
            <p:ph type="dt" sz="half" idx="10"/>
            <p:custDataLst>
              <p:tags r:id="rId4"/>
            </p:custDataLst>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6"/>
            </p:custDataLst>
          </p:nvPr>
        </p:nvSpPr>
        <p:spPr>
          <a:xfrm>
            <a:off x="8610600" y="6356350"/>
            <a:ext cx="2743200" cy="365125"/>
          </a:xfrm>
        </p:spPr>
        <p:txBody>
          <a:bodyPr/>
          <a:lstStyle/>
          <a:p>
            <a:fld id="{565CE74E-AB26-4998-AD42-012C4C1AD076}" type="slidenum">
              <a:rPr lang="zh-CN" altLang="en-US" smtClean="0"/>
            </a:fld>
            <a:endParaRPr lang="zh-CN" altLang="en-US"/>
          </a:p>
        </p:txBody>
      </p:sp>
      <p:sp>
        <p:nvSpPr>
          <p:cNvPr id="2" name="圆: 空心 1"/>
          <p:cNvSpPr/>
          <p:nvPr userDrawn="1">
            <p:custDataLst>
              <p:tags r:id="rId7"/>
            </p:custDataLst>
          </p:nvPr>
        </p:nvSpPr>
        <p:spPr>
          <a:xfrm>
            <a:off x="3363180" y="783273"/>
            <a:ext cx="5392615" cy="5392615"/>
          </a:xfrm>
          <a:prstGeom prst="donut">
            <a:avLst>
              <a:gd name="adj" fmla="val 19617"/>
            </a:avLst>
          </a:prstGeom>
          <a:gradFill flip="none" rotWithShape="1">
            <a:gsLst>
              <a:gs pos="27000">
                <a:schemeClr val="bg1">
                  <a:alpha val="0"/>
                </a:schemeClr>
              </a:gs>
              <a:gs pos="100000">
                <a:schemeClr val="accent1"/>
              </a:gs>
            </a:gsLst>
            <a:lin ang="16200000" scaled="1"/>
            <a:tileRect/>
          </a:gra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iSans" panose="00000500000000000000" charset="-122"/>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pic>
        <p:nvPicPr>
          <p:cNvPr id="9" name="图片 8" descr="门旁边的墙上&#10;&#10;描述已自动生成"/>
          <p:cNvPicPr>
            <a:picLocks noChangeAspect="1"/>
          </p:cNvPicPr>
          <p:nvPr>
            <p:custDataLst>
              <p:tags r:id="rId2"/>
            </p:custDataLst>
          </p:nvPr>
        </p:nvPicPr>
        <p:blipFill>
          <a:blip r:embed="rId3">
            <a:alphaModFix amt="28000"/>
            <a:duotone>
              <a:schemeClr val="accent2">
                <a:shade val="45000"/>
                <a:satMod val="135000"/>
              </a:schemeClr>
              <a:prstClr val="white"/>
            </a:duotone>
          </a:blip>
          <a:srcRect/>
          <a:stretch>
            <a:fillRect/>
          </a:stretch>
        </p:blipFill>
        <p:spPr>
          <a:xfrm flipH="1">
            <a:off x="1" y="0"/>
            <a:ext cx="12191998" cy="6858000"/>
          </a:xfrm>
          <a:prstGeom prst="rect">
            <a:avLst/>
          </a:prstGeom>
        </p:spPr>
      </p:pic>
      <p:sp>
        <p:nvSpPr>
          <p:cNvPr id="30" name="圆: 空心 29"/>
          <p:cNvSpPr/>
          <p:nvPr>
            <p:custDataLst>
              <p:tags r:id="rId4"/>
            </p:custDataLst>
          </p:nvPr>
        </p:nvSpPr>
        <p:spPr>
          <a:xfrm>
            <a:off x="937847" y="1174285"/>
            <a:ext cx="2814149" cy="2814149"/>
          </a:xfrm>
          <a:prstGeom prst="donut">
            <a:avLst>
              <a:gd name="adj" fmla="val 22664"/>
            </a:avLst>
          </a:prstGeom>
          <a:gradFill flip="none" rotWithShape="1">
            <a:gsLst>
              <a:gs pos="33000">
                <a:srgbClr val="ECECF0">
                  <a:alpha val="0"/>
                </a:srgbClr>
              </a:gs>
              <a:gs pos="91000">
                <a:schemeClr val="accent1"/>
              </a:gs>
            </a:gsLst>
            <a:path path="circle">
              <a:fillToRect l="100000" t="100000"/>
            </a:path>
            <a:tileRect r="-100000" b="-100000"/>
          </a:gra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iSans" panose="00000500000000000000" charset="-122"/>
            </a:endParaRPr>
          </a:p>
        </p:txBody>
      </p:sp>
      <p:sp>
        <p:nvSpPr>
          <p:cNvPr id="8" name="标题"/>
          <p:cNvSpPr txBox="1">
            <a:spLocks noGrp="1"/>
          </p:cNvSpPr>
          <p:nvPr>
            <p:ph type="title" idx="2" hasCustomPrompt="1"/>
            <p:custDataLst>
              <p:tags r:id="rId5"/>
            </p:custDataLst>
          </p:nvPr>
        </p:nvSpPr>
        <p:spPr>
          <a:xfrm>
            <a:off x="2309495" y="2964180"/>
            <a:ext cx="6913245" cy="2065020"/>
          </a:xfrm>
          <a:prstGeom prst="rect">
            <a:avLst/>
          </a:prstGeom>
          <a:noFill/>
        </p:spPr>
        <p:txBody>
          <a:bodyPr vert="horz" wrap="square" lIns="91440" tIns="45720" rIns="91440" bIns="45720" rtlCol="0" anchor="t">
            <a:normAutofit/>
          </a:bodyPr>
          <a:lstStyle>
            <a:lvl1pPr marL="0" marR="0" lvl="0" algn="l" defTabSz="914400" rtl="0" eaLnBrk="1" fontAlgn="auto" latinLnBrk="0" hangingPunct="1">
              <a:lnSpc>
                <a:spcPct val="110000"/>
              </a:lnSpc>
              <a:buClrTx/>
              <a:buSzTx/>
              <a:buFontTx/>
              <a:buNone/>
              <a:defRPr kumimoji="0" lang="zh-CN" altLang="en-US" sz="6000" b="0" i="0" u="none" strike="noStrike" kern="1200" cap="none" spc="0" normalizeH="0" baseline="0" noProof="1" dirty="0">
                <a:solidFill>
                  <a:schemeClr val="tx2">
                    <a:lumMod val="50000"/>
                  </a:schemeClr>
                </a:solidFill>
                <a:latin typeface="+mj-ea"/>
                <a:ea typeface="+mj-ea"/>
                <a:cs typeface="MiSans" panose="00000500000000000000" charset="-122"/>
                <a:sym typeface="+mn-ea"/>
              </a:defRPr>
            </a:lvl1pPr>
          </a:lstStyle>
          <a:p>
            <a:pPr lvl="0" algn="l">
              <a:lnSpc>
                <a:spcPct val="110000"/>
              </a:lnSpc>
              <a:buClrTx/>
              <a:buSzTx/>
              <a:buFontTx/>
            </a:pPr>
            <a:r>
              <a:rPr>
                <a:sym typeface="+mn-ea"/>
              </a:rPr>
              <a:t>单击此处编辑标题</a:t>
            </a:r>
            <a:endParaRPr>
              <a:sym typeface="+mn-ea"/>
            </a:endParaRPr>
          </a:p>
        </p:txBody>
      </p:sp>
      <p:sp>
        <p:nvSpPr>
          <p:cNvPr id="7" name="节编号"/>
          <p:cNvSpPr txBox="1">
            <a:spLocks noGrp="1"/>
          </p:cNvSpPr>
          <p:nvPr>
            <p:ph type="body" idx="1" hasCustomPrompt="1"/>
            <p:custDataLst>
              <p:tags r:id="rId6"/>
            </p:custDataLst>
          </p:nvPr>
        </p:nvSpPr>
        <p:spPr>
          <a:xfrm>
            <a:off x="2309494" y="2244090"/>
            <a:ext cx="6913245" cy="847725"/>
          </a:xfrm>
          <a:prstGeom prst="rect">
            <a:avLst/>
          </a:prstGeom>
          <a:noFill/>
        </p:spPr>
        <p:txBody>
          <a:bodyPr vert="horz" wrap="square" lIns="91440" tIns="45720" rIns="91440" bIns="45720" rtlCol="0" anchor="b" anchorCtr="0">
            <a:normAutofit/>
          </a:bodyPr>
          <a:lstStyle>
            <a:lvl1pPr marL="0" marR="0" lvl="0" algn="l" defTabSz="914400" rtl="0" eaLnBrk="1" fontAlgn="auto" latinLnBrk="0" hangingPunct="1">
              <a:lnSpc>
                <a:spcPct val="100000"/>
              </a:lnSpc>
              <a:buClrTx/>
              <a:buSzTx/>
              <a:buFontTx/>
              <a:buNone/>
              <a:defRPr kumimoji="0" lang="en-US" altLang="zh-CN" sz="4800" b="0" i="0" u="none" strike="noStrike" kern="1200" cap="none" spc="1000" normalizeH="0" baseline="0" noProof="1" dirty="0">
                <a:ln>
                  <a:solidFill>
                    <a:schemeClr val="accent1"/>
                  </a:solidFill>
                </a:ln>
                <a:noFill/>
                <a:latin typeface="+mj-ea"/>
                <a:ea typeface="+mj-ea"/>
                <a:cs typeface="MiSans" panose="00000500000000000000" charset="-122"/>
                <a:sym typeface="+mn-ea"/>
              </a:defRPr>
            </a:lvl1pPr>
          </a:lstStyle>
          <a:p>
            <a:pPr lvl="0">
              <a:buClrTx/>
              <a:buSzTx/>
              <a:buFontTx/>
            </a:pPr>
            <a:r>
              <a:rPr dirty="0" err="1">
                <a:sym typeface="+mn-ea"/>
              </a:rPr>
              <a:t>编辑节编号</a:t>
            </a:r>
            <a:endParaRPr dirty="0">
              <a:sym typeface="+mn-ea"/>
            </a:endParaRPr>
          </a:p>
        </p:txBody>
      </p:sp>
      <p:sp>
        <p:nvSpPr>
          <p:cNvPr id="4" name="日期占位符 3"/>
          <p:cNvSpPr>
            <a:spLocks noGrp="1"/>
          </p:cNvSpPr>
          <p:nvPr>
            <p:ph type="dt" sz="half" idx="10"/>
            <p:custDataLst>
              <p:tags r:id="rId7"/>
            </p:custDataLst>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9"/>
            </p:custDataLst>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showMasterSp="0">
  <p:cSld name="标题和两栏">
    <p:spTree>
      <p:nvGrpSpPr>
        <p:cNvPr id="1" name=""/>
        <p:cNvGrpSpPr/>
        <p:nvPr/>
      </p:nvGrpSpPr>
      <p:grpSpPr>
        <a:xfrm>
          <a:off x="0" y="0"/>
          <a:ext cx="0" cy="0"/>
          <a:chOff x="0" y="0"/>
          <a:chExt cx="0" cy="0"/>
        </a:xfrm>
      </p:grpSpPr>
      <p:sp>
        <p:nvSpPr>
          <p:cNvPr id="13" name="任意多边形: 形状 2"/>
          <p:cNvSpPr/>
          <p:nvPr>
            <p:custDataLst>
              <p:tags r:id="rId2"/>
            </p:custDataLst>
          </p:nvPr>
        </p:nvSpPr>
        <p:spPr>
          <a:xfrm rot="9341392" flipH="1" flipV="1">
            <a:off x="10331875" y="5642305"/>
            <a:ext cx="2135925" cy="1102076"/>
          </a:xfrm>
          <a:custGeom>
            <a:avLst/>
            <a:gdLst>
              <a:gd name="connsiteX0" fmla="*/ 2789123 w 3444148"/>
              <a:gd name="connsiteY0" fmla="*/ 2346386 h 3666318"/>
              <a:gd name="connsiteX1" fmla="*/ 3444148 w 3444148"/>
              <a:gd name="connsiteY1" fmla="*/ 2642281 h 3666318"/>
              <a:gd name="connsiteX2" fmla="*/ 3412994 w 3444148"/>
              <a:gd name="connsiteY2" fmla="*/ 2706952 h 3666318"/>
              <a:gd name="connsiteX3" fmla="*/ 1801087 w 3444148"/>
              <a:gd name="connsiteY3" fmla="*/ 3666318 h 3666318"/>
              <a:gd name="connsiteX4" fmla="*/ 5171 w 3444148"/>
              <a:gd name="connsiteY4" fmla="*/ 2202605 h 3666318"/>
              <a:gd name="connsiteX5" fmla="*/ 0 w 3444148"/>
              <a:gd name="connsiteY5" fmla="*/ 2168720 h 3666318"/>
              <a:gd name="connsiteX6" fmla="*/ 1025835 w 3444148"/>
              <a:gd name="connsiteY6" fmla="*/ 2632121 h 3666318"/>
              <a:gd name="connsiteX7" fmla="*/ 1092518 w 3444148"/>
              <a:gd name="connsiteY7" fmla="*/ 2692727 h 3666318"/>
              <a:gd name="connsiteX8" fmla="*/ 1687193 w 3444148"/>
              <a:gd name="connsiteY8" fmla="*/ 2941345 h 3666318"/>
              <a:gd name="connsiteX9" fmla="*/ 1713285 w 3444148"/>
              <a:gd name="connsiteY9" fmla="*/ 2942663 h 3666318"/>
              <a:gd name="connsiteX10" fmla="*/ 1853162 w 3444148"/>
              <a:gd name="connsiteY10" fmla="*/ 3005849 h 3666318"/>
              <a:gd name="connsiteX11" fmla="*/ 1882246 w 3444148"/>
              <a:gd name="connsiteY11" fmla="*/ 2941466 h 3666318"/>
              <a:gd name="connsiteX12" fmla="*/ 1956872 w 3444148"/>
              <a:gd name="connsiteY12" fmla="*/ 2936289 h 3666318"/>
              <a:gd name="connsiteX13" fmla="*/ 2780577 w 3444148"/>
              <a:gd name="connsiteY13" fmla="*/ 2364128 h 3666318"/>
              <a:gd name="connsiteX14" fmla="*/ 2424622 w 3444148"/>
              <a:gd name="connsiteY14" fmla="*/ 111114 h 3666318"/>
              <a:gd name="connsiteX15" fmla="*/ 2127823 w 3444148"/>
              <a:gd name="connsiteY15" fmla="*/ 768142 h 3666318"/>
              <a:gd name="connsiteX16" fmla="*/ 2025584 w 3444148"/>
              <a:gd name="connsiteY16" fmla="*/ 741853 h 3666318"/>
              <a:gd name="connsiteX17" fmla="*/ 1801086 w 3444148"/>
              <a:gd name="connsiteY17" fmla="*/ 719222 h 3666318"/>
              <a:gd name="connsiteX18" fmla="*/ 1013414 w 3444148"/>
              <a:gd name="connsiteY18" fmla="*/ 1045487 h 3666318"/>
              <a:gd name="connsiteX19" fmla="*/ 961982 w 3444148"/>
              <a:gd name="connsiteY19" fmla="*/ 1102076 h 3666318"/>
              <a:gd name="connsiteX20" fmla="*/ 288697 w 3444148"/>
              <a:gd name="connsiteY20" fmla="*/ 797932 h 3666318"/>
              <a:gd name="connsiteX21" fmla="*/ 386532 w 3444148"/>
              <a:gd name="connsiteY21" fmla="*/ 667100 h 3666318"/>
              <a:gd name="connsiteX22" fmla="*/ 1801087 w 3444148"/>
              <a:gd name="connsiteY22" fmla="*/ 0 h 3666318"/>
              <a:gd name="connsiteX23" fmla="*/ 2346212 w 3444148"/>
              <a:gd name="connsiteY23" fmla="*/ 82415 h 3666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64" h="1736">
                <a:moveTo>
                  <a:pt x="2382" y="0"/>
                </a:moveTo>
                <a:cubicBezTo>
                  <a:pt x="2681" y="0"/>
                  <a:pt x="2969" y="45"/>
                  <a:pt x="3240" y="130"/>
                </a:cubicBezTo>
                <a:lnTo>
                  <a:pt x="3364" y="175"/>
                </a:lnTo>
                <a:lnTo>
                  <a:pt x="2896" y="1210"/>
                </a:lnTo>
                <a:lnTo>
                  <a:pt x="2735" y="1168"/>
                </a:lnTo>
                <a:cubicBezTo>
                  <a:pt x="2621" y="1145"/>
                  <a:pt x="2503" y="1133"/>
                  <a:pt x="2382" y="1133"/>
                </a:cubicBezTo>
                <a:cubicBezTo>
                  <a:pt x="1897" y="1133"/>
                  <a:pt x="1459" y="1329"/>
                  <a:pt x="1141" y="1646"/>
                </a:cubicBezTo>
                <a:lnTo>
                  <a:pt x="1060" y="1736"/>
                </a:lnTo>
                <a:lnTo>
                  <a:pt x="1005" y="1710"/>
                </a:lnTo>
                <a:lnTo>
                  <a:pt x="0" y="1257"/>
                </a:lnTo>
                <a:lnTo>
                  <a:pt x="154" y="1051"/>
                </a:lnTo>
                <a:cubicBezTo>
                  <a:pt x="684" y="409"/>
                  <a:pt x="1485" y="0"/>
                  <a:pt x="2382" y="0"/>
                </a:cubicBezTo>
                <a:close/>
              </a:path>
            </a:pathLst>
          </a:custGeom>
          <a:gradFill flip="none" rotWithShape="1">
            <a:gsLst>
              <a:gs pos="0">
                <a:schemeClr val="accent1">
                  <a:lumMod val="20000"/>
                  <a:lumOff val="80000"/>
                </a:schemeClr>
              </a:gs>
              <a:gs pos="100000">
                <a:schemeClr val="accent1"/>
              </a:gs>
            </a:gsLst>
            <a:lin ang="16200000" scaled="1"/>
            <a:tileRect/>
          </a:gra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cs typeface="MiSans" panose="00000500000000000000" charset="-122"/>
            </a:endParaRPr>
          </a:p>
        </p:txBody>
      </p:sp>
      <p:sp>
        <p:nvSpPr>
          <p:cNvPr id="12" name="任意多边形: 形状 3"/>
          <p:cNvSpPr/>
          <p:nvPr>
            <p:custDataLst>
              <p:tags r:id="rId3"/>
            </p:custDataLst>
          </p:nvPr>
        </p:nvSpPr>
        <p:spPr>
          <a:xfrm rot="4052122" flipH="1">
            <a:off x="-106680" y="-104140"/>
            <a:ext cx="790575" cy="825500"/>
          </a:xfrm>
          <a:custGeom>
            <a:avLst/>
            <a:gdLst>
              <a:gd name="connsiteX0" fmla="*/ 979294 w 979294"/>
              <a:gd name="connsiteY0" fmla="*/ 703361 h 1022080"/>
              <a:gd name="connsiteX1" fmla="*/ 693176 w 979294"/>
              <a:gd name="connsiteY1" fmla="*/ 11402 h 1022080"/>
              <a:gd name="connsiteX2" fmla="*/ 580067 w 979294"/>
              <a:gd name="connsiteY2" fmla="*/ 0 h 1022080"/>
              <a:gd name="connsiteX3" fmla="*/ 0 w 979294"/>
              <a:gd name="connsiteY3" fmla="*/ 580067 h 1022080"/>
              <a:gd name="connsiteX4" fmla="*/ 169898 w 979294"/>
              <a:gd name="connsiteY4" fmla="*/ 990236 h 1022080"/>
              <a:gd name="connsiteX5" fmla="*/ 208493 w 979294"/>
              <a:gd name="connsiteY5" fmla="*/ 1022080 h 1022080"/>
              <a:gd name="connsiteX6" fmla="*/ 524140 w 979294"/>
              <a:gd name="connsiteY6" fmla="*/ 891563 h 1022080"/>
              <a:gd name="connsiteX7" fmla="*/ 516153 w 979294"/>
              <a:gd name="connsiteY7" fmla="*/ 890758 h 1022080"/>
              <a:gd name="connsiteX8" fmla="*/ 262933 w 979294"/>
              <a:gd name="connsiteY8" fmla="*/ 580067 h 1022080"/>
              <a:gd name="connsiteX9" fmla="*/ 580067 w 979294"/>
              <a:gd name="connsiteY9" fmla="*/ 262933 h 1022080"/>
              <a:gd name="connsiteX10" fmla="*/ 897201 w 979294"/>
              <a:gd name="connsiteY10" fmla="*/ 580067 h 1022080"/>
              <a:gd name="connsiteX11" fmla="*/ 843039 w 979294"/>
              <a:gd name="connsiteY11" fmla="*/ 757379 h 1022080"/>
              <a:gd name="connsiteX12" fmla="*/ 840132 w 979294"/>
              <a:gd name="connsiteY12" fmla="*/ 760903 h 1022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9294" h="1022080">
                <a:moveTo>
                  <a:pt x="979294" y="703361"/>
                </a:moveTo>
                <a:lnTo>
                  <a:pt x="693176" y="11402"/>
                </a:lnTo>
                <a:lnTo>
                  <a:pt x="580067" y="0"/>
                </a:lnTo>
                <a:cubicBezTo>
                  <a:pt x="259705" y="0"/>
                  <a:pt x="0" y="259705"/>
                  <a:pt x="0" y="580067"/>
                </a:cubicBezTo>
                <a:cubicBezTo>
                  <a:pt x="0" y="740248"/>
                  <a:pt x="64926" y="885265"/>
                  <a:pt x="169898" y="990236"/>
                </a:cubicBezTo>
                <a:lnTo>
                  <a:pt x="208493" y="1022080"/>
                </a:lnTo>
                <a:lnTo>
                  <a:pt x="524140" y="891563"/>
                </a:lnTo>
                <a:lnTo>
                  <a:pt x="516153" y="890758"/>
                </a:lnTo>
                <a:cubicBezTo>
                  <a:pt x="371641" y="861186"/>
                  <a:pt x="262933" y="733321"/>
                  <a:pt x="262933" y="580067"/>
                </a:cubicBezTo>
                <a:cubicBezTo>
                  <a:pt x="262933" y="404919"/>
                  <a:pt x="404919" y="262933"/>
                  <a:pt x="580067" y="262933"/>
                </a:cubicBezTo>
                <a:cubicBezTo>
                  <a:pt x="755215" y="262933"/>
                  <a:pt x="897201" y="404919"/>
                  <a:pt x="897201" y="580067"/>
                </a:cubicBezTo>
                <a:cubicBezTo>
                  <a:pt x="897201" y="645747"/>
                  <a:pt x="877234" y="706765"/>
                  <a:pt x="843039" y="757379"/>
                </a:cubicBezTo>
                <a:lnTo>
                  <a:pt x="840132" y="760903"/>
                </a:lnTo>
                <a:close/>
              </a:path>
            </a:pathLst>
          </a:custGeom>
          <a:gradFill flip="none" rotWithShape="1">
            <a:gsLst>
              <a:gs pos="33000">
                <a:schemeClr val="bg1">
                  <a:alpha val="0"/>
                </a:schemeClr>
              </a:gs>
              <a:gs pos="91000">
                <a:schemeClr val="accent1"/>
              </a:gs>
            </a:gsLst>
            <a:path path="circle">
              <a:fillToRect l="100000" t="100000"/>
            </a:path>
            <a:tileRect r="-100000" b="-100000"/>
          </a:gra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cs typeface="MiSans" panose="00000500000000000000" charset="-122"/>
            </a:endParaRPr>
          </a:p>
        </p:txBody>
      </p:sp>
      <p:sp>
        <p:nvSpPr>
          <p:cNvPr id="10" name="正文"/>
          <p:cNvSpPr txBox="1">
            <a:spLocks noGrp="1"/>
          </p:cNvSpPr>
          <p:nvPr>
            <p:ph idx="4"/>
            <p:custDataLst>
              <p:tags r:id="rId4"/>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iSans" panose="00000500000000000000" charset="-122"/>
                <a:ea typeface="MiSans" panose="00000500000000000000" charset="-122"/>
                <a:cs typeface="MiSans"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9" name="正文"/>
          <p:cNvSpPr txBox="1">
            <a:spLocks noGrp="1"/>
          </p:cNvSpPr>
          <p:nvPr>
            <p:ph idx="3"/>
            <p:custDataLst>
              <p:tags r:id="rId5"/>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iSans" panose="00000500000000000000" charset="-122"/>
                <a:ea typeface="MiSans" panose="00000500000000000000" charset="-122"/>
                <a:cs typeface="MiSans"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8" name="标题"/>
          <p:cNvSpPr txBox="1">
            <a:spLocks noGrp="1"/>
          </p:cNvSpPr>
          <p:nvPr>
            <p:ph type="title" idx="2"/>
            <p:custDataLst>
              <p:tags r:id="rId6"/>
            </p:custDataLst>
          </p:nvPr>
        </p:nvSpPr>
        <p:spPr>
          <a:xfrm>
            <a:off x="611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accent1"/>
                </a:solidFill>
                <a:latin typeface="+mj-ea"/>
                <a:ea typeface="+mj-ea"/>
                <a:cs typeface="+mj-lt"/>
              </a:defRPr>
            </a:lvl1pPr>
          </a:lstStyle>
          <a:p>
            <a:pPr lvl="0"/>
            <a:r>
              <a:rPr dirty="0">
                <a:sym typeface="+mn-ea"/>
              </a:rPr>
              <a:t>单击此处编辑母版标题样式</a:t>
            </a:r>
            <a:endParaRPr dirty="0">
              <a:sym typeface="+mn-ea"/>
            </a:endParaRPr>
          </a:p>
        </p:txBody>
      </p:sp>
      <p:cxnSp>
        <p:nvCxnSpPr>
          <p:cNvPr id="11" name="直接连接符 10"/>
          <p:cNvCxnSpPr/>
          <p:nvPr>
            <p:custDataLst>
              <p:tags r:id="rId7"/>
            </p:custDataLst>
          </p:nvPr>
        </p:nvCxnSpPr>
        <p:spPr>
          <a:xfrm>
            <a:off x="701745" y="1314057"/>
            <a:ext cx="457200"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5" name="日期占位符 4"/>
          <p:cNvSpPr>
            <a:spLocks noGrp="1"/>
          </p:cNvSpPr>
          <p:nvPr>
            <p:ph type="dt" sz="half" idx="10"/>
            <p:custDataLst>
              <p:tags r:id="rId8"/>
            </p:custDataLst>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custDataLst>
              <p:tags r:id="rId9"/>
            </p:custDataLst>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custDataLst>
              <p:tags r:id="rId10"/>
            </p:custDataLst>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showMasterSp="0">
  <p:cSld name="标题和比较">
    <p:spTree>
      <p:nvGrpSpPr>
        <p:cNvPr id="1" name=""/>
        <p:cNvGrpSpPr/>
        <p:nvPr/>
      </p:nvGrpSpPr>
      <p:grpSpPr>
        <a:xfrm>
          <a:off x="0" y="0"/>
          <a:ext cx="0" cy="0"/>
          <a:chOff x="0" y="0"/>
          <a:chExt cx="0" cy="0"/>
        </a:xfrm>
      </p:grpSpPr>
      <p:sp>
        <p:nvSpPr>
          <p:cNvPr id="17" name="任意多边形: 形状 8"/>
          <p:cNvSpPr/>
          <p:nvPr>
            <p:custDataLst>
              <p:tags r:id="rId2"/>
            </p:custDataLst>
          </p:nvPr>
        </p:nvSpPr>
        <p:spPr>
          <a:xfrm rot="9341392" flipH="1" flipV="1">
            <a:off x="10331875" y="5642305"/>
            <a:ext cx="2135925" cy="1102076"/>
          </a:xfrm>
          <a:custGeom>
            <a:avLst/>
            <a:gdLst>
              <a:gd name="connsiteX0" fmla="*/ 2789123 w 3444148"/>
              <a:gd name="connsiteY0" fmla="*/ 2346386 h 3666318"/>
              <a:gd name="connsiteX1" fmla="*/ 3444148 w 3444148"/>
              <a:gd name="connsiteY1" fmla="*/ 2642281 h 3666318"/>
              <a:gd name="connsiteX2" fmla="*/ 3412994 w 3444148"/>
              <a:gd name="connsiteY2" fmla="*/ 2706952 h 3666318"/>
              <a:gd name="connsiteX3" fmla="*/ 1801087 w 3444148"/>
              <a:gd name="connsiteY3" fmla="*/ 3666318 h 3666318"/>
              <a:gd name="connsiteX4" fmla="*/ 5171 w 3444148"/>
              <a:gd name="connsiteY4" fmla="*/ 2202605 h 3666318"/>
              <a:gd name="connsiteX5" fmla="*/ 0 w 3444148"/>
              <a:gd name="connsiteY5" fmla="*/ 2168720 h 3666318"/>
              <a:gd name="connsiteX6" fmla="*/ 1025835 w 3444148"/>
              <a:gd name="connsiteY6" fmla="*/ 2632121 h 3666318"/>
              <a:gd name="connsiteX7" fmla="*/ 1092518 w 3444148"/>
              <a:gd name="connsiteY7" fmla="*/ 2692727 h 3666318"/>
              <a:gd name="connsiteX8" fmla="*/ 1687193 w 3444148"/>
              <a:gd name="connsiteY8" fmla="*/ 2941345 h 3666318"/>
              <a:gd name="connsiteX9" fmla="*/ 1713285 w 3444148"/>
              <a:gd name="connsiteY9" fmla="*/ 2942663 h 3666318"/>
              <a:gd name="connsiteX10" fmla="*/ 1853162 w 3444148"/>
              <a:gd name="connsiteY10" fmla="*/ 3005849 h 3666318"/>
              <a:gd name="connsiteX11" fmla="*/ 1882246 w 3444148"/>
              <a:gd name="connsiteY11" fmla="*/ 2941466 h 3666318"/>
              <a:gd name="connsiteX12" fmla="*/ 1956872 w 3444148"/>
              <a:gd name="connsiteY12" fmla="*/ 2936289 h 3666318"/>
              <a:gd name="connsiteX13" fmla="*/ 2780577 w 3444148"/>
              <a:gd name="connsiteY13" fmla="*/ 2364128 h 3666318"/>
              <a:gd name="connsiteX14" fmla="*/ 2424622 w 3444148"/>
              <a:gd name="connsiteY14" fmla="*/ 111114 h 3666318"/>
              <a:gd name="connsiteX15" fmla="*/ 2127823 w 3444148"/>
              <a:gd name="connsiteY15" fmla="*/ 768142 h 3666318"/>
              <a:gd name="connsiteX16" fmla="*/ 2025584 w 3444148"/>
              <a:gd name="connsiteY16" fmla="*/ 741853 h 3666318"/>
              <a:gd name="connsiteX17" fmla="*/ 1801086 w 3444148"/>
              <a:gd name="connsiteY17" fmla="*/ 719222 h 3666318"/>
              <a:gd name="connsiteX18" fmla="*/ 1013414 w 3444148"/>
              <a:gd name="connsiteY18" fmla="*/ 1045487 h 3666318"/>
              <a:gd name="connsiteX19" fmla="*/ 961982 w 3444148"/>
              <a:gd name="connsiteY19" fmla="*/ 1102076 h 3666318"/>
              <a:gd name="connsiteX20" fmla="*/ 288697 w 3444148"/>
              <a:gd name="connsiteY20" fmla="*/ 797932 h 3666318"/>
              <a:gd name="connsiteX21" fmla="*/ 386532 w 3444148"/>
              <a:gd name="connsiteY21" fmla="*/ 667100 h 3666318"/>
              <a:gd name="connsiteX22" fmla="*/ 1801087 w 3444148"/>
              <a:gd name="connsiteY22" fmla="*/ 0 h 3666318"/>
              <a:gd name="connsiteX23" fmla="*/ 2346212 w 3444148"/>
              <a:gd name="connsiteY23" fmla="*/ 82415 h 3666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64" h="1736">
                <a:moveTo>
                  <a:pt x="2382" y="0"/>
                </a:moveTo>
                <a:cubicBezTo>
                  <a:pt x="2681" y="0"/>
                  <a:pt x="2969" y="45"/>
                  <a:pt x="3240" y="130"/>
                </a:cubicBezTo>
                <a:lnTo>
                  <a:pt x="3364" y="175"/>
                </a:lnTo>
                <a:lnTo>
                  <a:pt x="2896" y="1210"/>
                </a:lnTo>
                <a:lnTo>
                  <a:pt x="2735" y="1168"/>
                </a:lnTo>
                <a:cubicBezTo>
                  <a:pt x="2621" y="1145"/>
                  <a:pt x="2503" y="1133"/>
                  <a:pt x="2382" y="1133"/>
                </a:cubicBezTo>
                <a:cubicBezTo>
                  <a:pt x="1897" y="1133"/>
                  <a:pt x="1459" y="1329"/>
                  <a:pt x="1141" y="1646"/>
                </a:cubicBezTo>
                <a:lnTo>
                  <a:pt x="1060" y="1736"/>
                </a:lnTo>
                <a:lnTo>
                  <a:pt x="1005" y="1710"/>
                </a:lnTo>
                <a:lnTo>
                  <a:pt x="0" y="1257"/>
                </a:lnTo>
                <a:lnTo>
                  <a:pt x="154" y="1051"/>
                </a:lnTo>
                <a:cubicBezTo>
                  <a:pt x="684" y="409"/>
                  <a:pt x="1485" y="0"/>
                  <a:pt x="2382" y="0"/>
                </a:cubicBezTo>
                <a:close/>
              </a:path>
            </a:pathLst>
          </a:custGeom>
          <a:gradFill flip="none" rotWithShape="1">
            <a:gsLst>
              <a:gs pos="0">
                <a:schemeClr val="accent1">
                  <a:lumMod val="20000"/>
                  <a:lumOff val="80000"/>
                </a:schemeClr>
              </a:gs>
              <a:gs pos="100000">
                <a:schemeClr val="accent1"/>
              </a:gs>
            </a:gsLst>
            <a:lin ang="16200000" scaled="1"/>
            <a:tileRect/>
          </a:gra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cs typeface="MiSans" panose="00000500000000000000" charset="-122"/>
            </a:endParaRPr>
          </a:p>
        </p:txBody>
      </p:sp>
      <p:sp>
        <p:nvSpPr>
          <p:cNvPr id="16" name="任意多边形: 形状 9"/>
          <p:cNvSpPr/>
          <p:nvPr>
            <p:custDataLst>
              <p:tags r:id="rId3"/>
            </p:custDataLst>
          </p:nvPr>
        </p:nvSpPr>
        <p:spPr>
          <a:xfrm rot="4052122" flipH="1">
            <a:off x="-106680" y="-104140"/>
            <a:ext cx="790575" cy="825500"/>
          </a:xfrm>
          <a:custGeom>
            <a:avLst/>
            <a:gdLst>
              <a:gd name="connsiteX0" fmla="*/ 979294 w 979294"/>
              <a:gd name="connsiteY0" fmla="*/ 703361 h 1022080"/>
              <a:gd name="connsiteX1" fmla="*/ 693176 w 979294"/>
              <a:gd name="connsiteY1" fmla="*/ 11402 h 1022080"/>
              <a:gd name="connsiteX2" fmla="*/ 580067 w 979294"/>
              <a:gd name="connsiteY2" fmla="*/ 0 h 1022080"/>
              <a:gd name="connsiteX3" fmla="*/ 0 w 979294"/>
              <a:gd name="connsiteY3" fmla="*/ 580067 h 1022080"/>
              <a:gd name="connsiteX4" fmla="*/ 169898 w 979294"/>
              <a:gd name="connsiteY4" fmla="*/ 990236 h 1022080"/>
              <a:gd name="connsiteX5" fmla="*/ 208493 w 979294"/>
              <a:gd name="connsiteY5" fmla="*/ 1022080 h 1022080"/>
              <a:gd name="connsiteX6" fmla="*/ 524140 w 979294"/>
              <a:gd name="connsiteY6" fmla="*/ 891563 h 1022080"/>
              <a:gd name="connsiteX7" fmla="*/ 516153 w 979294"/>
              <a:gd name="connsiteY7" fmla="*/ 890758 h 1022080"/>
              <a:gd name="connsiteX8" fmla="*/ 262933 w 979294"/>
              <a:gd name="connsiteY8" fmla="*/ 580067 h 1022080"/>
              <a:gd name="connsiteX9" fmla="*/ 580067 w 979294"/>
              <a:gd name="connsiteY9" fmla="*/ 262933 h 1022080"/>
              <a:gd name="connsiteX10" fmla="*/ 897201 w 979294"/>
              <a:gd name="connsiteY10" fmla="*/ 580067 h 1022080"/>
              <a:gd name="connsiteX11" fmla="*/ 843039 w 979294"/>
              <a:gd name="connsiteY11" fmla="*/ 757379 h 1022080"/>
              <a:gd name="connsiteX12" fmla="*/ 840132 w 979294"/>
              <a:gd name="connsiteY12" fmla="*/ 760903 h 1022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9294" h="1022080">
                <a:moveTo>
                  <a:pt x="979294" y="703361"/>
                </a:moveTo>
                <a:lnTo>
                  <a:pt x="693176" y="11402"/>
                </a:lnTo>
                <a:lnTo>
                  <a:pt x="580067" y="0"/>
                </a:lnTo>
                <a:cubicBezTo>
                  <a:pt x="259705" y="0"/>
                  <a:pt x="0" y="259705"/>
                  <a:pt x="0" y="580067"/>
                </a:cubicBezTo>
                <a:cubicBezTo>
                  <a:pt x="0" y="740248"/>
                  <a:pt x="64926" y="885265"/>
                  <a:pt x="169898" y="990236"/>
                </a:cubicBezTo>
                <a:lnTo>
                  <a:pt x="208493" y="1022080"/>
                </a:lnTo>
                <a:lnTo>
                  <a:pt x="524140" y="891563"/>
                </a:lnTo>
                <a:lnTo>
                  <a:pt x="516153" y="890758"/>
                </a:lnTo>
                <a:cubicBezTo>
                  <a:pt x="371641" y="861186"/>
                  <a:pt x="262933" y="733321"/>
                  <a:pt x="262933" y="580067"/>
                </a:cubicBezTo>
                <a:cubicBezTo>
                  <a:pt x="262933" y="404919"/>
                  <a:pt x="404919" y="262933"/>
                  <a:pt x="580067" y="262933"/>
                </a:cubicBezTo>
                <a:cubicBezTo>
                  <a:pt x="755215" y="262933"/>
                  <a:pt x="897201" y="404919"/>
                  <a:pt x="897201" y="580067"/>
                </a:cubicBezTo>
                <a:cubicBezTo>
                  <a:pt x="897201" y="645747"/>
                  <a:pt x="877234" y="706765"/>
                  <a:pt x="843039" y="757379"/>
                </a:cubicBezTo>
                <a:lnTo>
                  <a:pt x="840132" y="760903"/>
                </a:lnTo>
                <a:close/>
              </a:path>
            </a:pathLst>
          </a:custGeom>
          <a:gradFill flip="none" rotWithShape="1">
            <a:gsLst>
              <a:gs pos="33000">
                <a:schemeClr val="bg1">
                  <a:alpha val="0"/>
                </a:schemeClr>
              </a:gs>
              <a:gs pos="91000">
                <a:schemeClr val="accent1"/>
              </a:gs>
            </a:gsLst>
            <a:path path="circle">
              <a:fillToRect l="100000" t="100000"/>
            </a:path>
            <a:tileRect r="-100000" b="-100000"/>
          </a:gra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cs typeface="MiSans" panose="00000500000000000000" charset="-122"/>
            </a:endParaRPr>
          </a:p>
        </p:txBody>
      </p:sp>
      <p:sp>
        <p:nvSpPr>
          <p:cNvPr id="15" name="正文"/>
          <p:cNvSpPr txBox="1">
            <a:spLocks noGrp="1"/>
          </p:cNvSpPr>
          <p:nvPr>
            <p:ph idx="6"/>
            <p:custDataLst>
              <p:tags r:id="rId4"/>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lt"/>
                <a:ea typeface="+mn-lt"/>
                <a:cs typeface="MiSans"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4" name="标题"/>
          <p:cNvSpPr txBox="1">
            <a:spLocks noGrp="1"/>
          </p:cNvSpPr>
          <p:nvPr>
            <p:ph type="title" idx="5"/>
            <p:custDataLst>
              <p:tags r:id="rId5"/>
            </p:custDataLst>
          </p:nvPr>
        </p:nvSpPr>
        <p:spPr>
          <a:xfrm>
            <a:off x="62352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dirty="0">
                <a:solidFill>
                  <a:schemeClr val="accent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3" name="正文"/>
          <p:cNvSpPr txBox="1">
            <a:spLocks noGrp="1"/>
          </p:cNvSpPr>
          <p:nvPr>
            <p:ph idx="4"/>
            <p:custDataLst>
              <p:tags r:id="rId6"/>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lt"/>
                <a:ea typeface="+mn-lt"/>
                <a:cs typeface="MiSans"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2" name="标题"/>
          <p:cNvSpPr txBox="1">
            <a:spLocks noGrp="1"/>
          </p:cNvSpPr>
          <p:nvPr>
            <p:ph type="title" idx="3"/>
            <p:custDataLst>
              <p:tags r:id="rId7"/>
            </p:custDataLst>
          </p:nvPr>
        </p:nvSpPr>
        <p:spPr>
          <a:xfrm>
            <a:off x="608400" y="1429200"/>
            <a:ext cx="5342400" cy="39878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dirty="0">
                <a:solidFill>
                  <a:schemeClr val="accent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1" name="标题"/>
          <p:cNvSpPr txBox="1">
            <a:spLocks noGrp="1"/>
          </p:cNvSpPr>
          <p:nvPr>
            <p:ph type="title" idx="2"/>
            <p:custDataLst>
              <p:tags r:id="rId8"/>
            </p:custDataLst>
          </p:nvPr>
        </p:nvSpPr>
        <p:spPr>
          <a:xfrm>
            <a:off x="611400" y="608400"/>
            <a:ext cx="10969200" cy="705600"/>
          </a:xfrm>
          <a:prstGeom prst="rect">
            <a:avLst/>
          </a:prstGeom>
          <a:noFill/>
          <a:ln>
            <a:noFill/>
            <a:prstDash val="sysDash"/>
          </a:ln>
        </p:spPr>
        <p:txBody>
          <a:bodyPr vert="horz" wrap="square" lIns="91440" tIns="45720" rIns="91440" bIns="45720" rtlCol="0" anchor="ctr">
            <a:normAutofit/>
          </a:bodyPr>
          <a:lstStyle>
            <a:lvl1pPr>
              <a:defRPr b="0" dirty="0">
                <a:sym typeface="+mn-ea"/>
              </a:defRPr>
            </a:lvl1pPr>
          </a:lstStyle>
          <a:p>
            <a:pPr marL="0" marR="0" lvl="0" fontAlgn="auto">
              <a:lnSpc>
                <a:spcPct val="100000"/>
              </a:lnSpc>
              <a:buClrTx/>
              <a:buSzTx/>
              <a:buFontTx/>
            </a:pPr>
            <a:r>
              <a:rPr dirty="0">
                <a:sym typeface="+mn-ea"/>
              </a:rPr>
              <a:t>单击此处编辑母版标题样式</a:t>
            </a:r>
            <a:endParaRPr dirty="0">
              <a:sym typeface="+mn-ea"/>
            </a:endParaRPr>
          </a:p>
        </p:txBody>
      </p:sp>
      <p:cxnSp>
        <p:nvCxnSpPr>
          <p:cNvPr id="10" name="直接连接符 9"/>
          <p:cNvCxnSpPr/>
          <p:nvPr>
            <p:custDataLst>
              <p:tags r:id="rId9"/>
            </p:custDataLst>
          </p:nvPr>
        </p:nvCxnSpPr>
        <p:spPr>
          <a:xfrm>
            <a:off x="701745" y="1314057"/>
            <a:ext cx="457200"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7" name="日期占位符 6"/>
          <p:cNvSpPr>
            <a:spLocks noGrp="1"/>
          </p:cNvSpPr>
          <p:nvPr>
            <p:ph type="dt" sz="half" idx="10"/>
            <p:custDataLst>
              <p:tags r:id="rId10"/>
            </p:custDataLst>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custDataLst>
              <p:tags r:id="rId11"/>
            </p:custDataLst>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custDataLst>
              <p:tags r:id="rId12"/>
            </p:custDataLst>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8" name="任意多边形: 形状 1"/>
          <p:cNvSpPr/>
          <p:nvPr>
            <p:custDataLst>
              <p:tags r:id="rId2"/>
            </p:custDataLst>
          </p:nvPr>
        </p:nvSpPr>
        <p:spPr>
          <a:xfrm rot="9341392" flipH="1" flipV="1">
            <a:off x="10331875" y="5642305"/>
            <a:ext cx="2135925" cy="1102076"/>
          </a:xfrm>
          <a:custGeom>
            <a:avLst/>
            <a:gdLst>
              <a:gd name="connsiteX0" fmla="*/ 2789123 w 3444148"/>
              <a:gd name="connsiteY0" fmla="*/ 2346386 h 3666318"/>
              <a:gd name="connsiteX1" fmla="*/ 3444148 w 3444148"/>
              <a:gd name="connsiteY1" fmla="*/ 2642281 h 3666318"/>
              <a:gd name="connsiteX2" fmla="*/ 3412994 w 3444148"/>
              <a:gd name="connsiteY2" fmla="*/ 2706952 h 3666318"/>
              <a:gd name="connsiteX3" fmla="*/ 1801087 w 3444148"/>
              <a:gd name="connsiteY3" fmla="*/ 3666318 h 3666318"/>
              <a:gd name="connsiteX4" fmla="*/ 5171 w 3444148"/>
              <a:gd name="connsiteY4" fmla="*/ 2202605 h 3666318"/>
              <a:gd name="connsiteX5" fmla="*/ 0 w 3444148"/>
              <a:gd name="connsiteY5" fmla="*/ 2168720 h 3666318"/>
              <a:gd name="connsiteX6" fmla="*/ 1025835 w 3444148"/>
              <a:gd name="connsiteY6" fmla="*/ 2632121 h 3666318"/>
              <a:gd name="connsiteX7" fmla="*/ 1092518 w 3444148"/>
              <a:gd name="connsiteY7" fmla="*/ 2692727 h 3666318"/>
              <a:gd name="connsiteX8" fmla="*/ 1687193 w 3444148"/>
              <a:gd name="connsiteY8" fmla="*/ 2941345 h 3666318"/>
              <a:gd name="connsiteX9" fmla="*/ 1713285 w 3444148"/>
              <a:gd name="connsiteY9" fmla="*/ 2942663 h 3666318"/>
              <a:gd name="connsiteX10" fmla="*/ 1853162 w 3444148"/>
              <a:gd name="connsiteY10" fmla="*/ 3005849 h 3666318"/>
              <a:gd name="connsiteX11" fmla="*/ 1882246 w 3444148"/>
              <a:gd name="connsiteY11" fmla="*/ 2941466 h 3666318"/>
              <a:gd name="connsiteX12" fmla="*/ 1956872 w 3444148"/>
              <a:gd name="connsiteY12" fmla="*/ 2936289 h 3666318"/>
              <a:gd name="connsiteX13" fmla="*/ 2780577 w 3444148"/>
              <a:gd name="connsiteY13" fmla="*/ 2364128 h 3666318"/>
              <a:gd name="connsiteX14" fmla="*/ 2424622 w 3444148"/>
              <a:gd name="connsiteY14" fmla="*/ 111114 h 3666318"/>
              <a:gd name="connsiteX15" fmla="*/ 2127823 w 3444148"/>
              <a:gd name="connsiteY15" fmla="*/ 768142 h 3666318"/>
              <a:gd name="connsiteX16" fmla="*/ 2025584 w 3444148"/>
              <a:gd name="connsiteY16" fmla="*/ 741853 h 3666318"/>
              <a:gd name="connsiteX17" fmla="*/ 1801086 w 3444148"/>
              <a:gd name="connsiteY17" fmla="*/ 719222 h 3666318"/>
              <a:gd name="connsiteX18" fmla="*/ 1013414 w 3444148"/>
              <a:gd name="connsiteY18" fmla="*/ 1045487 h 3666318"/>
              <a:gd name="connsiteX19" fmla="*/ 961982 w 3444148"/>
              <a:gd name="connsiteY19" fmla="*/ 1102076 h 3666318"/>
              <a:gd name="connsiteX20" fmla="*/ 288697 w 3444148"/>
              <a:gd name="connsiteY20" fmla="*/ 797932 h 3666318"/>
              <a:gd name="connsiteX21" fmla="*/ 386532 w 3444148"/>
              <a:gd name="connsiteY21" fmla="*/ 667100 h 3666318"/>
              <a:gd name="connsiteX22" fmla="*/ 1801087 w 3444148"/>
              <a:gd name="connsiteY22" fmla="*/ 0 h 3666318"/>
              <a:gd name="connsiteX23" fmla="*/ 2346212 w 3444148"/>
              <a:gd name="connsiteY23" fmla="*/ 82415 h 3666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64" h="1736">
                <a:moveTo>
                  <a:pt x="2382" y="0"/>
                </a:moveTo>
                <a:cubicBezTo>
                  <a:pt x="2681" y="0"/>
                  <a:pt x="2969" y="45"/>
                  <a:pt x="3240" y="130"/>
                </a:cubicBezTo>
                <a:lnTo>
                  <a:pt x="3364" y="175"/>
                </a:lnTo>
                <a:lnTo>
                  <a:pt x="2896" y="1210"/>
                </a:lnTo>
                <a:lnTo>
                  <a:pt x="2735" y="1168"/>
                </a:lnTo>
                <a:cubicBezTo>
                  <a:pt x="2621" y="1145"/>
                  <a:pt x="2503" y="1133"/>
                  <a:pt x="2382" y="1133"/>
                </a:cubicBezTo>
                <a:cubicBezTo>
                  <a:pt x="1897" y="1133"/>
                  <a:pt x="1459" y="1329"/>
                  <a:pt x="1141" y="1646"/>
                </a:cubicBezTo>
                <a:lnTo>
                  <a:pt x="1060" y="1736"/>
                </a:lnTo>
                <a:lnTo>
                  <a:pt x="1005" y="1710"/>
                </a:lnTo>
                <a:lnTo>
                  <a:pt x="0" y="1257"/>
                </a:lnTo>
                <a:lnTo>
                  <a:pt x="154" y="1051"/>
                </a:lnTo>
                <a:cubicBezTo>
                  <a:pt x="684" y="409"/>
                  <a:pt x="1485" y="0"/>
                  <a:pt x="2382" y="0"/>
                </a:cubicBezTo>
                <a:close/>
              </a:path>
            </a:pathLst>
          </a:custGeom>
          <a:gradFill flip="none" rotWithShape="1">
            <a:gsLst>
              <a:gs pos="0">
                <a:schemeClr val="accent1">
                  <a:lumMod val="20000"/>
                  <a:lumOff val="80000"/>
                </a:schemeClr>
              </a:gs>
              <a:gs pos="100000">
                <a:schemeClr val="accent1"/>
              </a:gs>
            </a:gsLst>
            <a:lin ang="16200000" scaled="1"/>
            <a:tileRect/>
          </a:gra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cs typeface="MiSans" panose="00000500000000000000" charset="-122"/>
            </a:endParaRPr>
          </a:p>
        </p:txBody>
      </p:sp>
      <p:sp>
        <p:nvSpPr>
          <p:cNvPr id="7" name="任意多边形: 形状 2"/>
          <p:cNvSpPr/>
          <p:nvPr>
            <p:custDataLst>
              <p:tags r:id="rId3"/>
            </p:custDataLst>
          </p:nvPr>
        </p:nvSpPr>
        <p:spPr>
          <a:xfrm rot="4052122" flipH="1">
            <a:off x="-106680" y="-104140"/>
            <a:ext cx="790575" cy="825500"/>
          </a:xfrm>
          <a:custGeom>
            <a:avLst/>
            <a:gdLst>
              <a:gd name="connsiteX0" fmla="*/ 979294 w 979294"/>
              <a:gd name="connsiteY0" fmla="*/ 703361 h 1022080"/>
              <a:gd name="connsiteX1" fmla="*/ 693176 w 979294"/>
              <a:gd name="connsiteY1" fmla="*/ 11402 h 1022080"/>
              <a:gd name="connsiteX2" fmla="*/ 580067 w 979294"/>
              <a:gd name="connsiteY2" fmla="*/ 0 h 1022080"/>
              <a:gd name="connsiteX3" fmla="*/ 0 w 979294"/>
              <a:gd name="connsiteY3" fmla="*/ 580067 h 1022080"/>
              <a:gd name="connsiteX4" fmla="*/ 169898 w 979294"/>
              <a:gd name="connsiteY4" fmla="*/ 990236 h 1022080"/>
              <a:gd name="connsiteX5" fmla="*/ 208493 w 979294"/>
              <a:gd name="connsiteY5" fmla="*/ 1022080 h 1022080"/>
              <a:gd name="connsiteX6" fmla="*/ 524140 w 979294"/>
              <a:gd name="connsiteY6" fmla="*/ 891563 h 1022080"/>
              <a:gd name="connsiteX7" fmla="*/ 516153 w 979294"/>
              <a:gd name="connsiteY7" fmla="*/ 890758 h 1022080"/>
              <a:gd name="connsiteX8" fmla="*/ 262933 w 979294"/>
              <a:gd name="connsiteY8" fmla="*/ 580067 h 1022080"/>
              <a:gd name="connsiteX9" fmla="*/ 580067 w 979294"/>
              <a:gd name="connsiteY9" fmla="*/ 262933 h 1022080"/>
              <a:gd name="connsiteX10" fmla="*/ 897201 w 979294"/>
              <a:gd name="connsiteY10" fmla="*/ 580067 h 1022080"/>
              <a:gd name="connsiteX11" fmla="*/ 843039 w 979294"/>
              <a:gd name="connsiteY11" fmla="*/ 757379 h 1022080"/>
              <a:gd name="connsiteX12" fmla="*/ 840132 w 979294"/>
              <a:gd name="connsiteY12" fmla="*/ 760903 h 1022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9294" h="1022080">
                <a:moveTo>
                  <a:pt x="979294" y="703361"/>
                </a:moveTo>
                <a:lnTo>
                  <a:pt x="693176" y="11402"/>
                </a:lnTo>
                <a:lnTo>
                  <a:pt x="580067" y="0"/>
                </a:lnTo>
                <a:cubicBezTo>
                  <a:pt x="259705" y="0"/>
                  <a:pt x="0" y="259705"/>
                  <a:pt x="0" y="580067"/>
                </a:cubicBezTo>
                <a:cubicBezTo>
                  <a:pt x="0" y="740248"/>
                  <a:pt x="64926" y="885265"/>
                  <a:pt x="169898" y="990236"/>
                </a:cubicBezTo>
                <a:lnTo>
                  <a:pt x="208493" y="1022080"/>
                </a:lnTo>
                <a:lnTo>
                  <a:pt x="524140" y="891563"/>
                </a:lnTo>
                <a:lnTo>
                  <a:pt x="516153" y="890758"/>
                </a:lnTo>
                <a:cubicBezTo>
                  <a:pt x="371641" y="861186"/>
                  <a:pt x="262933" y="733321"/>
                  <a:pt x="262933" y="580067"/>
                </a:cubicBezTo>
                <a:cubicBezTo>
                  <a:pt x="262933" y="404919"/>
                  <a:pt x="404919" y="262933"/>
                  <a:pt x="580067" y="262933"/>
                </a:cubicBezTo>
                <a:cubicBezTo>
                  <a:pt x="755215" y="262933"/>
                  <a:pt x="897201" y="404919"/>
                  <a:pt x="897201" y="580067"/>
                </a:cubicBezTo>
                <a:cubicBezTo>
                  <a:pt x="897201" y="645747"/>
                  <a:pt x="877234" y="706765"/>
                  <a:pt x="843039" y="757379"/>
                </a:cubicBezTo>
                <a:lnTo>
                  <a:pt x="840132" y="760903"/>
                </a:lnTo>
                <a:close/>
              </a:path>
            </a:pathLst>
          </a:custGeom>
          <a:gradFill flip="none" rotWithShape="1">
            <a:gsLst>
              <a:gs pos="33000">
                <a:schemeClr val="bg1">
                  <a:alpha val="0"/>
                </a:schemeClr>
              </a:gs>
              <a:gs pos="91000">
                <a:schemeClr val="accent1"/>
              </a:gs>
            </a:gsLst>
            <a:path path="circle">
              <a:fillToRect l="100000" t="100000"/>
            </a:path>
            <a:tileRect r="-100000" b="-100000"/>
          </a:gra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cs typeface="MiSans" panose="00000500000000000000" charset="-122"/>
            </a:endParaRPr>
          </a:p>
        </p:txBody>
      </p:sp>
      <p:sp>
        <p:nvSpPr>
          <p:cNvPr id="6" name="标题"/>
          <p:cNvSpPr txBox="1">
            <a:spLocks noGrp="1"/>
          </p:cNvSpPr>
          <p:nvPr>
            <p:ph type="title" idx="2"/>
            <p:custDataLst>
              <p:tags r:id="rId4"/>
            </p:custDataLst>
          </p:nvPr>
        </p:nvSpPr>
        <p:spPr>
          <a:xfrm>
            <a:off x="611400" y="608400"/>
            <a:ext cx="10969200" cy="705600"/>
          </a:xfrm>
          <a:prstGeom prst="rect">
            <a:avLst/>
          </a:prstGeom>
          <a:noFill/>
          <a:ln>
            <a:noFill/>
            <a:prstDash val="sysDash"/>
          </a:ln>
        </p:spPr>
        <p:txBody>
          <a:bodyPr vert="horz" wrap="square" lIns="91440" tIns="45720" rIns="91440" bIns="45720" rtlCol="0" anchor="ctr">
            <a:normAutofit/>
          </a:bodyPr>
          <a:lstStyle>
            <a:lvl1pPr>
              <a:defRPr b="0">
                <a:sym typeface="+mn-ea"/>
              </a:defRPr>
            </a:lvl1pPr>
          </a:lstStyle>
          <a:p>
            <a:pPr marL="0" marR="0" lvl="0" fontAlgn="auto">
              <a:lnSpc>
                <a:spcPct val="100000"/>
              </a:lnSpc>
              <a:buClrTx/>
              <a:buSzTx/>
              <a:buFontTx/>
            </a:pPr>
            <a:r>
              <a:rPr dirty="0">
                <a:sym typeface="+mn-ea"/>
              </a:rPr>
              <a:t>单击此处编辑母版标题样式</a:t>
            </a:r>
            <a:endParaRPr dirty="0">
              <a:sym typeface="+mn-ea"/>
            </a:endParaRPr>
          </a:p>
        </p:txBody>
      </p:sp>
      <p:cxnSp>
        <p:nvCxnSpPr>
          <p:cNvPr id="11" name="直接连接符 10"/>
          <p:cNvCxnSpPr/>
          <p:nvPr>
            <p:custDataLst>
              <p:tags r:id="rId5"/>
            </p:custDataLst>
          </p:nvPr>
        </p:nvCxnSpPr>
        <p:spPr>
          <a:xfrm>
            <a:off x="701745" y="1314057"/>
            <a:ext cx="457200"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3" name="日期占位符 2"/>
          <p:cNvSpPr>
            <a:spLocks noGrp="1"/>
          </p:cNvSpPr>
          <p:nvPr>
            <p:ph type="dt" sz="half" idx="10"/>
            <p:custDataLst>
              <p:tags r:id="rId6"/>
            </p:custDataLst>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8"/>
            </p:custDataLst>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8" name="任意多边形: 形状 2"/>
          <p:cNvSpPr/>
          <p:nvPr>
            <p:custDataLst>
              <p:tags r:id="rId2"/>
            </p:custDataLst>
          </p:nvPr>
        </p:nvSpPr>
        <p:spPr>
          <a:xfrm rot="4052122" flipH="1">
            <a:off x="-106680" y="-104140"/>
            <a:ext cx="790575" cy="825500"/>
          </a:xfrm>
          <a:custGeom>
            <a:avLst/>
            <a:gdLst>
              <a:gd name="connsiteX0" fmla="*/ 979294 w 979294"/>
              <a:gd name="connsiteY0" fmla="*/ 703361 h 1022080"/>
              <a:gd name="connsiteX1" fmla="*/ 693176 w 979294"/>
              <a:gd name="connsiteY1" fmla="*/ 11402 h 1022080"/>
              <a:gd name="connsiteX2" fmla="*/ 580067 w 979294"/>
              <a:gd name="connsiteY2" fmla="*/ 0 h 1022080"/>
              <a:gd name="connsiteX3" fmla="*/ 0 w 979294"/>
              <a:gd name="connsiteY3" fmla="*/ 580067 h 1022080"/>
              <a:gd name="connsiteX4" fmla="*/ 169898 w 979294"/>
              <a:gd name="connsiteY4" fmla="*/ 990236 h 1022080"/>
              <a:gd name="connsiteX5" fmla="*/ 208493 w 979294"/>
              <a:gd name="connsiteY5" fmla="*/ 1022080 h 1022080"/>
              <a:gd name="connsiteX6" fmla="*/ 524140 w 979294"/>
              <a:gd name="connsiteY6" fmla="*/ 891563 h 1022080"/>
              <a:gd name="connsiteX7" fmla="*/ 516153 w 979294"/>
              <a:gd name="connsiteY7" fmla="*/ 890758 h 1022080"/>
              <a:gd name="connsiteX8" fmla="*/ 262933 w 979294"/>
              <a:gd name="connsiteY8" fmla="*/ 580067 h 1022080"/>
              <a:gd name="connsiteX9" fmla="*/ 580067 w 979294"/>
              <a:gd name="connsiteY9" fmla="*/ 262933 h 1022080"/>
              <a:gd name="connsiteX10" fmla="*/ 897201 w 979294"/>
              <a:gd name="connsiteY10" fmla="*/ 580067 h 1022080"/>
              <a:gd name="connsiteX11" fmla="*/ 843039 w 979294"/>
              <a:gd name="connsiteY11" fmla="*/ 757379 h 1022080"/>
              <a:gd name="connsiteX12" fmla="*/ 840132 w 979294"/>
              <a:gd name="connsiteY12" fmla="*/ 760903 h 1022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9294" h="1022080">
                <a:moveTo>
                  <a:pt x="979294" y="703361"/>
                </a:moveTo>
                <a:lnTo>
                  <a:pt x="693176" y="11402"/>
                </a:lnTo>
                <a:lnTo>
                  <a:pt x="580067" y="0"/>
                </a:lnTo>
                <a:cubicBezTo>
                  <a:pt x="259705" y="0"/>
                  <a:pt x="0" y="259705"/>
                  <a:pt x="0" y="580067"/>
                </a:cubicBezTo>
                <a:cubicBezTo>
                  <a:pt x="0" y="740248"/>
                  <a:pt x="64926" y="885265"/>
                  <a:pt x="169898" y="990236"/>
                </a:cubicBezTo>
                <a:lnTo>
                  <a:pt x="208493" y="1022080"/>
                </a:lnTo>
                <a:lnTo>
                  <a:pt x="524140" y="891563"/>
                </a:lnTo>
                <a:lnTo>
                  <a:pt x="516153" y="890758"/>
                </a:lnTo>
                <a:cubicBezTo>
                  <a:pt x="371641" y="861186"/>
                  <a:pt x="262933" y="733321"/>
                  <a:pt x="262933" y="580067"/>
                </a:cubicBezTo>
                <a:cubicBezTo>
                  <a:pt x="262933" y="404919"/>
                  <a:pt x="404919" y="262933"/>
                  <a:pt x="580067" y="262933"/>
                </a:cubicBezTo>
                <a:cubicBezTo>
                  <a:pt x="755215" y="262933"/>
                  <a:pt x="897201" y="404919"/>
                  <a:pt x="897201" y="580067"/>
                </a:cubicBezTo>
                <a:cubicBezTo>
                  <a:pt x="897201" y="645747"/>
                  <a:pt x="877234" y="706765"/>
                  <a:pt x="843039" y="757379"/>
                </a:cubicBezTo>
                <a:lnTo>
                  <a:pt x="840132" y="760903"/>
                </a:lnTo>
                <a:close/>
              </a:path>
            </a:pathLst>
          </a:custGeom>
          <a:gradFill flip="none" rotWithShape="1">
            <a:gsLst>
              <a:gs pos="33000">
                <a:schemeClr val="bg1">
                  <a:alpha val="0"/>
                </a:schemeClr>
              </a:gs>
              <a:gs pos="91000">
                <a:schemeClr val="accent1"/>
              </a:gs>
            </a:gsLst>
            <a:path path="circle">
              <a:fillToRect l="100000" t="100000"/>
            </a:path>
            <a:tileRect r="-100000" b="-100000"/>
          </a:gra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cs typeface="MiSans" panose="00000500000000000000" charset="-122"/>
            </a:endParaRPr>
          </a:p>
        </p:txBody>
      </p:sp>
      <p:sp>
        <p:nvSpPr>
          <p:cNvPr id="9" name="任意多边形: 形状 1"/>
          <p:cNvSpPr/>
          <p:nvPr>
            <p:custDataLst>
              <p:tags r:id="rId3"/>
            </p:custDataLst>
          </p:nvPr>
        </p:nvSpPr>
        <p:spPr>
          <a:xfrm rot="9341392" flipH="1" flipV="1">
            <a:off x="10331875" y="5642305"/>
            <a:ext cx="2135925" cy="1102076"/>
          </a:xfrm>
          <a:custGeom>
            <a:avLst/>
            <a:gdLst>
              <a:gd name="connsiteX0" fmla="*/ 2789123 w 3444148"/>
              <a:gd name="connsiteY0" fmla="*/ 2346386 h 3666318"/>
              <a:gd name="connsiteX1" fmla="*/ 3444148 w 3444148"/>
              <a:gd name="connsiteY1" fmla="*/ 2642281 h 3666318"/>
              <a:gd name="connsiteX2" fmla="*/ 3412994 w 3444148"/>
              <a:gd name="connsiteY2" fmla="*/ 2706952 h 3666318"/>
              <a:gd name="connsiteX3" fmla="*/ 1801087 w 3444148"/>
              <a:gd name="connsiteY3" fmla="*/ 3666318 h 3666318"/>
              <a:gd name="connsiteX4" fmla="*/ 5171 w 3444148"/>
              <a:gd name="connsiteY4" fmla="*/ 2202605 h 3666318"/>
              <a:gd name="connsiteX5" fmla="*/ 0 w 3444148"/>
              <a:gd name="connsiteY5" fmla="*/ 2168720 h 3666318"/>
              <a:gd name="connsiteX6" fmla="*/ 1025835 w 3444148"/>
              <a:gd name="connsiteY6" fmla="*/ 2632121 h 3666318"/>
              <a:gd name="connsiteX7" fmla="*/ 1092518 w 3444148"/>
              <a:gd name="connsiteY7" fmla="*/ 2692727 h 3666318"/>
              <a:gd name="connsiteX8" fmla="*/ 1687193 w 3444148"/>
              <a:gd name="connsiteY8" fmla="*/ 2941345 h 3666318"/>
              <a:gd name="connsiteX9" fmla="*/ 1713285 w 3444148"/>
              <a:gd name="connsiteY9" fmla="*/ 2942663 h 3666318"/>
              <a:gd name="connsiteX10" fmla="*/ 1853162 w 3444148"/>
              <a:gd name="connsiteY10" fmla="*/ 3005849 h 3666318"/>
              <a:gd name="connsiteX11" fmla="*/ 1882246 w 3444148"/>
              <a:gd name="connsiteY11" fmla="*/ 2941466 h 3666318"/>
              <a:gd name="connsiteX12" fmla="*/ 1956872 w 3444148"/>
              <a:gd name="connsiteY12" fmla="*/ 2936289 h 3666318"/>
              <a:gd name="connsiteX13" fmla="*/ 2780577 w 3444148"/>
              <a:gd name="connsiteY13" fmla="*/ 2364128 h 3666318"/>
              <a:gd name="connsiteX14" fmla="*/ 2424622 w 3444148"/>
              <a:gd name="connsiteY14" fmla="*/ 111114 h 3666318"/>
              <a:gd name="connsiteX15" fmla="*/ 2127823 w 3444148"/>
              <a:gd name="connsiteY15" fmla="*/ 768142 h 3666318"/>
              <a:gd name="connsiteX16" fmla="*/ 2025584 w 3444148"/>
              <a:gd name="connsiteY16" fmla="*/ 741853 h 3666318"/>
              <a:gd name="connsiteX17" fmla="*/ 1801086 w 3444148"/>
              <a:gd name="connsiteY17" fmla="*/ 719222 h 3666318"/>
              <a:gd name="connsiteX18" fmla="*/ 1013414 w 3444148"/>
              <a:gd name="connsiteY18" fmla="*/ 1045487 h 3666318"/>
              <a:gd name="connsiteX19" fmla="*/ 961982 w 3444148"/>
              <a:gd name="connsiteY19" fmla="*/ 1102076 h 3666318"/>
              <a:gd name="connsiteX20" fmla="*/ 288697 w 3444148"/>
              <a:gd name="connsiteY20" fmla="*/ 797932 h 3666318"/>
              <a:gd name="connsiteX21" fmla="*/ 386532 w 3444148"/>
              <a:gd name="connsiteY21" fmla="*/ 667100 h 3666318"/>
              <a:gd name="connsiteX22" fmla="*/ 1801087 w 3444148"/>
              <a:gd name="connsiteY22" fmla="*/ 0 h 3666318"/>
              <a:gd name="connsiteX23" fmla="*/ 2346212 w 3444148"/>
              <a:gd name="connsiteY23" fmla="*/ 82415 h 3666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64" h="1736">
                <a:moveTo>
                  <a:pt x="2382" y="0"/>
                </a:moveTo>
                <a:cubicBezTo>
                  <a:pt x="2681" y="0"/>
                  <a:pt x="2969" y="45"/>
                  <a:pt x="3240" y="130"/>
                </a:cubicBezTo>
                <a:lnTo>
                  <a:pt x="3364" y="175"/>
                </a:lnTo>
                <a:lnTo>
                  <a:pt x="2896" y="1210"/>
                </a:lnTo>
                <a:lnTo>
                  <a:pt x="2735" y="1168"/>
                </a:lnTo>
                <a:cubicBezTo>
                  <a:pt x="2621" y="1145"/>
                  <a:pt x="2503" y="1133"/>
                  <a:pt x="2382" y="1133"/>
                </a:cubicBezTo>
                <a:cubicBezTo>
                  <a:pt x="1897" y="1133"/>
                  <a:pt x="1459" y="1329"/>
                  <a:pt x="1141" y="1646"/>
                </a:cubicBezTo>
                <a:lnTo>
                  <a:pt x="1060" y="1736"/>
                </a:lnTo>
                <a:lnTo>
                  <a:pt x="1005" y="1710"/>
                </a:lnTo>
                <a:lnTo>
                  <a:pt x="0" y="1257"/>
                </a:lnTo>
                <a:lnTo>
                  <a:pt x="154" y="1051"/>
                </a:lnTo>
                <a:cubicBezTo>
                  <a:pt x="684" y="409"/>
                  <a:pt x="1485" y="0"/>
                  <a:pt x="2382" y="0"/>
                </a:cubicBezTo>
                <a:close/>
              </a:path>
            </a:pathLst>
          </a:custGeom>
          <a:gradFill flip="none" rotWithShape="1">
            <a:gsLst>
              <a:gs pos="0">
                <a:schemeClr val="accent1">
                  <a:lumMod val="20000"/>
                  <a:lumOff val="80000"/>
                </a:schemeClr>
              </a:gs>
              <a:gs pos="100000">
                <a:schemeClr val="accent1"/>
              </a:gs>
            </a:gsLst>
            <a:lin ang="16200000" scaled="1"/>
            <a:tileRect/>
          </a:gra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cs typeface="MiSans" panose="00000500000000000000" charset="-122"/>
            </a:endParaRPr>
          </a:p>
        </p:txBody>
      </p:sp>
      <p:sp>
        <p:nvSpPr>
          <p:cNvPr id="2" name="日期占位符 1"/>
          <p:cNvSpPr>
            <a:spLocks noGrp="1"/>
          </p:cNvSpPr>
          <p:nvPr>
            <p:ph type="dt" sz="half" idx="10"/>
            <p:custDataLst>
              <p:tags r:id="rId4"/>
            </p:custDataLst>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custDataLst>
              <p:tags r:id="rId5"/>
            </p:custDataLst>
          </p:nvPr>
        </p:nvSpPr>
        <p:spPr/>
        <p:txBody>
          <a:bodyPr/>
          <a:lstStyle/>
          <a:p>
            <a:endParaRPr lang="zh-CN" altLang="en-US"/>
          </a:p>
        </p:txBody>
      </p:sp>
      <p:sp>
        <p:nvSpPr>
          <p:cNvPr id="4" name="灯片编号占位符 3"/>
          <p:cNvSpPr>
            <a:spLocks noGrp="1"/>
          </p:cNvSpPr>
          <p:nvPr>
            <p:ph type="sldNum" sz="quarter" idx="12"/>
            <p:custDataLst>
              <p:tags r:id="rId6"/>
            </p:custDataLst>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showMasterSp="0">
  <p:cSld name="仅内容">
    <p:spTree>
      <p:nvGrpSpPr>
        <p:cNvPr id="1" name=""/>
        <p:cNvGrpSpPr/>
        <p:nvPr/>
      </p:nvGrpSpPr>
      <p:grpSpPr>
        <a:xfrm>
          <a:off x="0" y="0"/>
          <a:ext cx="0" cy="0"/>
          <a:chOff x="0" y="0"/>
          <a:chExt cx="0" cy="0"/>
        </a:xfrm>
      </p:grpSpPr>
      <p:sp>
        <p:nvSpPr>
          <p:cNvPr id="9" name="任意多边形: 形状 1"/>
          <p:cNvSpPr/>
          <p:nvPr>
            <p:custDataLst>
              <p:tags r:id="rId2"/>
            </p:custDataLst>
          </p:nvPr>
        </p:nvSpPr>
        <p:spPr>
          <a:xfrm rot="9341392" flipH="1" flipV="1">
            <a:off x="10331875" y="5642305"/>
            <a:ext cx="2135925" cy="1102076"/>
          </a:xfrm>
          <a:custGeom>
            <a:avLst/>
            <a:gdLst>
              <a:gd name="connsiteX0" fmla="*/ 2789123 w 3444148"/>
              <a:gd name="connsiteY0" fmla="*/ 2346386 h 3666318"/>
              <a:gd name="connsiteX1" fmla="*/ 3444148 w 3444148"/>
              <a:gd name="connsiteY1" fmla="*/ 2642281 h 3666318"/>
              <a:gd name="connsiteX2" fmla="*/ 3412994 w 3444148"/>
              <a:gd name="connsiteY2" fmla="*/ 2706952 h 3666318"/>
              <a:gd name="connsiteX3" fmla="*/ 1801087 w 3444148"/>
              <a:gd name="connsiteY3" fmla="*/ 3666318 h 3666318"/>
              <a:gd name="connsiteX4" fmla="*/ 5171 w 3444148"/>
              <a:gd name="connsiteY4" fmla="*/ 2202605 h 3666318"/>
              <a:gd name="connsiteX5" fmla="*/ 0 w 3444148"/>
              <a:gd name="connsiteY5" fmla="*/ 2168720 h 3666318"/>
              <a:gd name="connsiteX6" fmla="*/ 1025835 w 3444148"/>
              <a:gd name="connsiteY6" fmla="*/ 2632121 h 3666318"/>
              <a:gd name="connsiteX7" fmla="*/ 1092518 w 3444148"/>
              <a:gd name="connsiteY7" fmla="*/ 2692727 h 3666318"/>
              <a:gd name="connsiteX8" fmla="*/ 1687193 w 3444148"/>
              <a:gd name="connsiteY8" fmla="*/ 2941345 h 3666318"/>
              <a:gd name="connsiteX9" fmla="*/ 1713285 w 3444148"/>
              <a:gd name="connsiteY9" fmla="*/ 2942663 h 3666318"/>
              <a:gd name="connsiteX10" fmla="*/ 1853162 w 3444148"/>
              <a:gd name="connsiteY10" fmla="*/ 3005849 h 3666318"/>
              <a:gd name="connsiteX11" fmla="*/ 1882246 w 3444148"/>
              <a:gd name="connsiteY11" fmla="*/ 2941466 h 3666318"/>
              <a:gd name="connsiteX12" fmla="*/ 1956872 w 3444148"/>
              <a:gd name="connsiteY12" fmla="*/ 2936289 h 3666318"/>
              <a:gd name="connsiteX13" fmla="*/ 2780577 w 3444148"/>
              <a:gd name="connsiteY13" fmla="*/ 2364128 h 3666318"/>
              <a:gd name="connsiteX14" fmla="*/ 2424622 w 3444148"/>
              <a:gd name="connsiteY14" fmla="*/ 111114 h 3666318"/>
              <a:gd name="connsiteX15" fmla="*/ 2127823 w 3444148"/>
              <a:gd name="connsiteY15" fmla="*/ 768142 h 3666318"/>
              <a:gd name="connsiteX16" fmla="*/ 2025584 w 3444148"/>
              <a:gd name="connsiteY16" fmla="*/ 741853 h 3666318"/>
              <a:gd name="connsiteX17" fmla="*/ 1801086 w 3444148"/>
              <a:gd name="connsiteY17" fmla="*/ 719222 h 3666318"/>
              <a:gd name="connsiteX18" fmla="*/ 1013414 w 3444148"/>
              <a:gd name="connsiteY18" fmla="*/ 1045487 h 3666318"/>
              <a:gd name="connsiteX19" fmla="*/ 961982 w 3444148"/>
              <a:gd name="connsiteY19" fmla="*/ 1102076 h 3666318"/>
              <a:gd name="connsiteX20" fmla="*/ 288697 w 3444148"/>
              <a:gd name="connsiteY20" fmla="*/ 797932 h 3666318"/>
              <a:gd name="connsiteX21" fmla="*/ 386532 w 3444148"/>
              <a:gd name="connsiteY21" fmla="*/ 667100 h 3666318"/>
              <a:gd name="connsiteX22" fmla="*/ 1801087 w 3444148"/>
              <a:gd name="connsiteY22" fmla="*/ 0 h 3666318"/>
              <a:gd name="connsiteX23" fmla="*/ 2346212 w 3444148"/>
              <a:gd name="connsiteY23" fmla="*/ 82415 h 3666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64" h="1736">
                <a:moveTo>
                  <a:pt x="2382" y="0"/>
                </a:moveTo>
                <a:cubicBezTo>
                  <a:pt x="2681" y="0"/>
                  <a:pt x="2969" y="45"/>
                  <a:pt x="3240" y="130"/>
                </a:cubicBezTo>
                <a:lnTo>
                  <a:pt x="3364" y="175"/>
                </a:lnTo>
                <a:lnTo>
                  <a:pt x="2896" y="1210"/>
                </a:lnTo>
                <a:lnTo>
                  <a:pt x="2735" y="1168"/>
                </a:lnTo>
                <a:cubicBezTo>
                  <a:pt x="2621" y="1145"/>
                  <a:pt x="2503" y="1133"/>
                  <a:pt x="2382" y="1133"/>
                </a:cubicBezTo>
                <a:cubicBezTo>
                  <a:pt x="1897" y="1133"/>
                  <a:pt x="1459" y="1329"/>
                  <a:pt x="1141" y="1646"/>
                </a:cubicBezTo>
                <a:lnTo>
                  <a:pt x="1060" y="1736"/>
                </a:lnTo>
                <a:lnTo>
                  <a:pt x="1005" y="1710"/>
                </a:lnTo>
                <a:lnTo>
                  <a:pt x="0" y="1257"/>
                </a:lnTo>
                <a:lnTo>
                  <a:pt x="154" y="1051"/>
                </a:lnTo>
                <a:cubicBezTo>
                  <a:pt x="684" y="409"/>
                  <a:pt x="1485" y="0"/>
                  <a:pt x="2382" y="0"/>
                </a:cubicBezTo>
                <a:close/>
              </a:path>
            </a:pathLst>
          </a:custGeom>
          <a:gradFill flip="none" rotWithShape="1">
            <a:gsLst>
              <a:gs pos="0">
                <a:schemeClr val="accent1">
                  <a:lumMod val="20000"/>
                  <a:lumOff val="80000"/>
                </a:schemeClr>
              </a:gs>
              <a:gs pos="100000">
                <a:schemeClr val="accent1"/>
              </a:gs>
            </a:gsLst>
            <a:lin ang="16200000" scaled="1"/>
            <a:tileRect/>
          </a:gra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cs typeface="MiSans" panose="00000500000000000000" charset="-122"/>
            </a:endParaRPr>
          </a:p>
        </p:txBody>
      </p:sp>
      <p:sp>
        <p:nvSpPr>
          <p:cNvPr id="8" name="任意多边形: 形状 2"/>
          <p:cNvSpPr/>
          <p:nvPr>
            <p:custDataLst>
              <p:tags r:id="rId3"/>
            </p:custDataLst>
          </p:nvPr>
        </p:nvSpPr>
        <p:spPr>
          <a:xfrm rot="4052122" flipH="1">
            <a:off x="-106680" y="-104140"/>
            <a:ext cx="790575" cy="825500"/>
          </a:xfrm>
          <a:custGeom>
            <a:avLst/>
            <a:gdLst>
              <a:gd name="connsiteX0" fmla="*/ 979294 w 979294"/>
              <a:gd name="connsiteY0" fmla="*/ 703361 h 1022080"/>
              <a:gd name="connsiteX1" fmla="*/ 693176 w 979294"/>
              <a:gd name="connsiteY1" fmla="*/ 11402 h 1022080"/>
              <a:gd name="connsiteX2" fmla="*/ 580067 w 979294"/>
              <a:gd name="connsiteY2" fmla="*/ 0 h 1022080"/>
              <a:gd name="connsiteX3" fmla="*/ 0 w 979294"/>
              <a:gd name="connsiteY3" fmla="*/ 580067 h 1022080"/>
              <a:gd name="connsiteX4" fmla="*/ 169898 w 979294"/>
              <a:gd name="connsiteY4" fmla="*/ 990236 h 1022080"/>
              <a:gd name="connsiteX5" fmla="*/ 208493 w 979294"/>
              <a:gd name="connsiteY5" fmla="*/ 1022080 h 1022080"/>
              <a:gd name="connsiteX6" fmla="*/ 524140 w 979294"/>
              <a:gd name="connsiteY6" fmla="*/ 891563 h 1022080"/>
              <a:gd name="connsiteX7" fmla="*/ 516153 w 979294"/>
              <a:gd name="connsiteY7" fmla="*/ 890758 h 1022080"/>
              <a:gd name="connsiteX8" fmla="*/ 262933 w 979294"/>
              <a:gd name="connsiteY8" fmla="*/ 580067 h 1022080"/>
              <a:gd name="connsiteX9" fmla="*/ 580067 w 979294"/>
              <a:gd name="connsiteY9" fmla="*/ 262933 h 1022080"/>
              <a:gd name="connsiteX10" fmla="*/ 897201 w 979294"/>
              <a:gd name="connsiteY10" fmla="*/ 580067 h 1022080"/>
              <a:gd name="connsiteX11" fmla="*/ 843039 w 979294"/>
              <a:gd name="connsiteY11" fmla="*/ 757379 h 1022080"/>
              <a:gd name="connsiteX12" fmla="*/ 840132 w 979294"/>
              <a:gd name="connsiteY12" fmla="*/ 760903 h 1022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9294" h="1022080">
                <a:moveTo>
                  <a:pt x="979294" y="703361"/>
                </a:moveTo>
                <a:lnTo>
                  <a:pt x="693176" y="11402"/>
                </a:lnTo>
                <a:lnTo>
                  <a:pt x="580067" y="0"/>
                </a:lnTo>
                <a:cubicBezTo>
                  <a:pt x="259705" y="0"/>
                  <a:pt x="0" y="259705"/>
                  <a:pt x="0" y="580067"/>
                </a:cubicBezTo>
                <a:cubicBezTo>
                  <a:pt x="0" y="740248"/>
                  <a:pt x="64926" y="885265"/>
                  <a:pt x="169898" y="990236"/>
                </a:cubicBezTo>
                <a:lnTo>
                  <a:pt x="208493" y="1022080"/>
                </a:lnTo>
                <a:lnTo>
                  <a:pt x="524140" y="891563"/>
                </a:lnTo>
                <a:lnTo>
                  <a:pt x="516153" y="890758"/>
                </a:lnTo>
                <a:cubicBezTo>
                  <a:pt x="371641" y="861186"/>
                  <a:pt x="262933" y="733321"/>
                  <a:pt x="262933" y="580067"/>
                </a:cubicBezTo>
                <a:cubicBezTo>
                  <a:pt x="262933" y="404919"/>
                  <a:pt x="404919" y="262933"/>
                  <a:pt x="580067" y="262933"/>
                </a:cubicBezTo>
                <a:cubicBezTo>
                  <a:pt x="755215" y="262933"/>
                  <a:pt x="897201" y="404919"/>
                  <a:pt x="897201" y="580067"/>
                </a:cubicBezTo>
                <a:cubicBezTo>
                  <a:pt x="897201" y="645747"/>
                  <a:pt x="877234" y="706765"/>
                  <a:pt x="843039" y="757379"/>
                </a:cubicBezTo>
                <a:lnTo>
                  <a:pt x="840132" y="760903"/>
                </a:lnTo>
                <a:close/>
              </a:path>
            </a:pathLst>
          </a:custGeom>
          <a:gradFill flip="none" rotWithShape="1">
            <a:gsLst>
              <a:gs pos="33000">
                <a:schemeClr val="bg1">
                  <a:alpha val="0"/>
                </a:schemeClr>
              </a:gs>
              <a:gs pos="91000">
                <a:schemeClr val="accent1"/>
              </a:gs>
            </a:gsLst>
            <a:path path="circle">
              <a:fillToRect l="100000" t="100000"/>
            </a:path>
            <a:tileRect r="-100000" b="-100000"/>
          </a:gra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cs typeface="MiSans" panose="00000500000000000000" charset="-122"/>
            </a:endParaRPr>
          </a:p>
        </p:txBody>
      </p:sp>
      <p:sp>
        <p:nvSpPr>
          <p:cNvPr id="7" name="正文"/>
          <p:cNvSpPr txBox="1">
            <a:spLocks noGrp="1"/>
          </p:cNvSpPr>
          <p:nvPr>
            <p:ph idx="1"/>
            <p:custDataLst>
              <p:tags r:id="rId4"/>
            </p:custDataLst>
          </p:nvPr>
        </p:nvSpPr>
        <p:spPr>
          <a:xfrm>
            <a:off x="608330" y="608330"/>
            <a:ext cx="10968990" cy="56483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lt"/>
                <a:ea typeface="+mn-lt"/>
                <a:cs typeface="MiSans"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4" name="日期占位符 3"/>
          <p:cNvSpPr>
            <a:spLocks noGrp="1"/>
          </p:cNvSpPr>
          <p:nvPr>
            <p:ph type="dt" sz="half" idx="10"/>
            <p:custDataLst>
              <p:tags r:id="rId5"/>
            </p:custDataLst>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7"/>
            </p:custDataLst>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showMasterSp="0">
  <p:cSld name="标题和副标题">
    <p:spTree>
      <p:nvGrpSpPr>
        <p:cNvPr id="1" name=""/>
        <p:cNvGrpSpPr/>
        <p:nvPr/>
      </p:nvGrpSpPr>
      <p:grpSpPr>
        <a:xfrm>
          <a:off x="0" y="0"/>
          <a:ext cx="0" cy="0"/>
          <a:chOff x="0" y="0"/>
          <a:chExt cx="0" cy="0"/>
        </a:xfrm>
      </p:grpSpPr>
      <p:sp>
        <p:nvSpPr>
          <p:cNvPr id="9" name="任意多边形: 形状 1"/>
          <p:cNvSpPr/>
          <p:nvPr>
            <p:custDataLst>
              <p:tags r:id="rId2"/>
            </p:custDataLst>
          </p:nvPr>
        </p:nvSpPr>
        <p:spPr>
          <a:xfrm rot="9341392" flipH="1" flipV="1">
            <a:off x="10331875" y="5642305"/>
            <a:ext cx="2135925" cy="1102076"/>
          </a:xfrm>
          <a:custGeom>
            <a:avLst/>
            <a:gdLst>
              <a:gd name="connsiteX0" fmla="*/ 2789123 w 3444148"/>
              <a:gd name="connsiteY0" fmla="*/ 2346386 h 3666318"/>
              <a:gd name="connsiteX1" fmla="*/ 3444148 w 3444148"/>
              <a:gd name="connsiteY1" fmla="*/ 2642281 h 3666318"/>
              <a:gd name="connsiteX2" fmla="*/ 3412994 w 3444148"/>
              <a:gd name="connsiteY2" fmla="*/ 2706952 h 3666318"/>
              <a:gd name="connsiteX3" fmla="*/ 1801087 w 3444148"/>
              <a:gd name="connsiteY3" fmla="*/ 3666318 h 3666318"/>
              <a:gd name="connsiteX4" fmla="*/ 5171 w 3444148"/>
              <a:gd name="connsiteY4" fmla="*/ 2202605 h 3666318"/>
              <a:gd name="connsiteX5" fmla="*/ 0 w 3444148"/>
              <a:gd name="connsiteY5" fmla="*/ 2168720 h 3666318"/>
              <a:gd name="connsiteX6" fmla="*/ 1025835 w 3444148"/>
              <a:gd name="connsiteY6" fmla="*/ 2632121 h 3666318"/>
              <a:gd name="connsiteX7" fmla="*/ 1092518 w 3444148"/>
              <a:gd name="connsiteY7" fmla="*/ 2692727 h 3666318"/>
              <a:gd name="connsiteX8" fmla="*/ 1687193 w 3444148"/>
              <a:gd name="connsiteY8" fmla="*/ 2941345 h 3666318"/>
              <a:gd name="connsiteX9" fmla="*/ 1713285 w 3444148"/>
              <a:gd name="connsiteY9" fmla="*/ 2942663 h 3666318"/>
              <a:gd name="connsiteX10" fmla="*/ 1853162 w 3444148"/>
              <a:gd name="connsiteY10" fmla="*/ 3005849 h 3666318"/>
              <a:gd name="connsiteX11" fmla="*/ 1882246 w 3444148"/>
              <a:gd name="connsiteY11" fmla="*/ 2941466 h 3666318"/>
              <a:gd name="connsiteX12" fmla="*/ 1956872 w 3444148"/>
              <a:gd name="connsiteY12" fmla="*/ 2936289 h 3666318"/>
              <a:gd name="connsiteX13" fmla="*/ 2780577 w 3444148"/>
              <a:gd name="connsiteY13" fmla="*/ 2364128 h 3666318"/>
              <a:gd name="connsiteX14" fmla="*/ 2424622 w 3444148"/>
              <a:gd name="connsiteY14" fmla="*/ 111114 h 3666318"/>
              <a:gd name="connsiteX15" fmla="*/ 2127823 w 3444148"/>
              <a:gd name="connsiteY15" fmla="*/ 768142 h 3666318"/>
              <a:gd name="connsiteX16" fmla="*/ 2025584 w 3444148"/>
              <a:gd name="connsiteY16" fmla="*/ 741853 h 3666318"/>
              <a:gd name="connsiteX17" fmla="*/ 1801086 w 3444148"/>
              <a:gd name="connsiteY17" fmla="*/ 719222 h 3666318"/>
              <a:gd name="connsiteX18" fmla="*/ 1013414 w 3444148"/>
              <a:gd name="connsiteY18" fmla="*/ 1045487 h 3666318"/>
              <a:gd name="connsiteX19" fmla="*/ 961982 w 3444148"/>
              <a:gd name="connsiteY19" fmla="*/ 1102076 h 3666318"/>
              <a:gd name="connsiteX20" fmla="*/ 288697 w 3444148"/>
              <a:gd name="connsiteY20" fmla="*/ 797932 h 3666318"/>
              <a:gd name="connsiteX21" fmla="*/ 386532 w 3444148"/>
              <a:gd name="connsiteY21" fmla="*/ 667100 h 3666318"/>
              <a:gd name="connsiteX22" fmla="*/ 1801087 w 3444148"/>
              <a:gd name="connsiteY22" fmla="*/ 0 h 3666318"/>
              <a:gd name="connsiteX23" fmla="*/ 2346212 w 3444148"/>
              <a:gd name="connsiteY23" fmla="*/ 82415 h 3666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64" h="1736">
                <a:moveTo>
                  <a:pt x="2382" y="0"/>
                </a:moveTo>
                <a:cubicBezTo>
                  <a:pt x="2681" y="0"/>
                  <a:pt x="2969" y="45"/>
                  <a:pt x="3240" y="130"/>
                </a:cubicBezTo>
                <a:lnTo>
                  <a:pt x="3364" y="175"/>
                </a:lnTo>
                <a:lnTo>
                  <a:pt x="2896" y="1210"/>
                </a:lnTo>
                <a:lnTo>
                  <a:pt x="2735" y="1168"/>
                </a:lnTo>
                <a:cubicBezTo>
                  <a:pt x="2621" y="1145"/>
                  <a:pt x="2503" y="1133"/>
                  <a:pt x="2382" y="1133"/>
                </a:cubicBezTo>
                <a:cubicBezTo>
                  <a:pt x="1897" y="1133"/>
                  <a:pt x="1459" y="1329"/>
                  <a:pt x="1141" y="1646"/>
                </a:cubicBezTo>
                <a:lnTo>
                  <a:pt x="1060" y="1736"/>
                </a:lnTo>
                <a:lnTo>
                  <a:pt x="1005" y="1710"/>
                </a:lnTo>
                <a:lnTo>
                  <a:pt x="0" y="1257"/>
                </a:lnTo>
                <a:lnTo>
                  <a:pt x="154" y="1051"/>
                </a:lnTo>
                <a:cubicBezTo>
                  <a:pt x="684" y="409"/>
                  <a:pt x="1485" y="0"/>
                  <a:pt x="2382" y="0"/>
                </a:cubicBezTo>
                <a:close/>
              </a:path>
            </a:pathLst>
          </a:custGeom>
          <a:gradFill flip="none" rotWithShape="1">
            <a:gsLst>
              <a:gs pos="0">
                <a:schemeClr val="accent1">
                  <a:lumMod val="20000"/>
                  <a:lumOff val="80000"/>
                </a:schemeClr>
              </a:gs>
              <a:gs pos="100000">
                <a:schemeClr val="accent1"/>
              </a:gs>
            </a:gsLst>
            <a:lin ang="16200000" scaled="1"/>
            <a:tileRect/>
          </a:gra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cs typeface="MiSans" panose="00000500000000000000" charset="-122"/>
            </a:endParaRPr>
          </a:p>
        </p:txBody>
      </p:sp>
      <p:sp>
        <p:nvSpPr>
          <p:cNvPr id="8" name="任意多边形: 形状 2"/>
          <p:cNvSpPr/>
          <p:nvPr>
            <p:custDataLst>
              <p:tags r:id="rId3"/>
            </p:custDataLst>
          </p:nvPr>
        </p:nvSpPr>
        <p:spPr>
          <a:xfrm rot="4052122" flipH="1">
            <a:off x="-106680" y="-104140"/>
            <a:ext cx="790575" cy="825500"/>
          </a:xfrm>
          <a:custGeom>
            <a:avLst/>
            <a:gdLst>
              <a:gd name="connsiteX0" fmla="*/ 979294 w 979294"/>
              <a:gd name="connsiteY0" fmla="*/ 703361 h 1022080"/>
              <a:gd name="connsiteX1" fmla="*/ 693176 w 979294"/>
              <a:gd name="connsiteY1" fmla="*/ 11402 h 1022080"/>
              <a:gd name="connsiteX2" fmla="*/ 580067 w 979294"/>
              <a:gd name="connsiteY2" fmla="*/ 0 h 1022080"/>
              <a:gd name="connsiteX3" fmla="*/ 0 w 979294"/>
              <a:gd name="connsiteY3" fmla="*/ 580067 h 1022080"/>
              <a:gd name="connsiteX4" fmla="*/ 169898 w 979294"/>
              <a:gd name="connsiteY4" fmla="*/ 990236 h 1022080"/>
              <a:gd name="connsiteX5" fmla="*/ 208493 w 979294"/>
              <a:gd name="connsiteY5" fmla="*/ 1022080 h 1022080"/>
              <a:gd name="connsiteX6" fmla="*/ 524140 w 979294"/>
              <a:gd name="connsiteY6" fmla="*/ 891563 h 1022080"/>
              <a:gd name="connsiteX7" fmla="*/ 516153 w 979294"/>
              <a:gd name="connsiteY7" fmla="*/ 890758 h 1022080"/>
              <a:gd name="connsiteX8" fmla="*/ 262933 w 979294"/>
              <a:gd name="connsiteY8" fmla="*/ 580067 h 1022080"/>
              <a:gd name="connsiteX9" fmla="*/ 580067 w 979294"/>
              <a:gd name="connsiteY9" fmla="*/ 262933 h 1022080"/>
              <a:gd name="connsiteX10" fmla="*/ 897201 w 979294"/>
              <a:gd name="connsiteY10" fmla="*/ 580067 h 1022080"/>
              <a:gd name="connsiteX11" fmla="*/ 843039 w 979294"/>
              <a:gd name="connsiteY11" fmla="*/ 757379 h 1022080"/>
              <a:gd name="connsiteX12" fmla="*/ 840132 w 979294"/>
              <a:gd name="connsiteY12" fmla="*/ 760903 h 1022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9294" h="1022080">
                <a:moveTo>
                  <a:pt x="979294" y="703361"/>
                </a:moveTo>
                <a:lnTo>
                  <a:pt x="693176" y="11402"/>
                </a:lnTo>
                <a:lnTo>
                  <a:pt x="580067" y="0"/>
                </a:lnTo>
                <a:cubicBezTo>
                  <a:pt x="259705" y="0"/>
                  <a:pt x="0" y="259705"/>
                  <a:pt x="0" y="580067"/>
                </a:cubicBezTo>
                <a:cubicBezTo>
                  <a:pt x="0" y="740248"/>
                  <a:pt x="64926" y="885265"/>
                  <a:pt x="169898" y="990236"/>
                </a:cubicBezTo>
                <a:lnTo>
                  <a:pt x="208493" y="1022080"/>
                </a:lnTo>
                <a:lnTo>
                  <a:pt x="524140" y="891563"/>
                </a:lnTo>
                <a:lnTo>
                  <a:pt x="516153" y="890758"/>
                </a:lnTo>
                <a:cubicBezTo>
                  <a:pt x="371641" y="861186"/>
                  <a:pt x="262933" y="733321"/>
                  <a:pt x="262933" y="580067"/>
                </a:cubicBezTo>
                <a:cubicBezTo>
                  <a:pt x="262933" y="404919"/>
                  <a:pt x="404919" y="262933"/>
                  <a:pt x="580067" y="262933"/>
                </a:cubicBezTo>
                <a:cubicBezTo>
                  <a:pt x="755215" y="262933"/>
                  <a:pt x="897201" y="404919"/>
                  <a:pt x="897201" y="580067"/>
                </a:cubicBezTo>
                <a:cubicBezTo>
                  <a:pt x="897201" y="645747"/>
                  <a:pt x="877234" y="706765"/>
                  <a:pt x="843039" y="757379"/>
                </a:cubicBezTo>
                <a:lnTo>
                  <a:pt x="840132" y="760903"/>
                </a:lnTo>
                <a:close/>
              </a:path>
            </a:pathLst>
          </a:custGeom>
          <a:gradFill flip="none" rotWithShape="1">
            <a:gsLst>
              <a:gs pos="33000">
                <a:schemeClr val="bg1">
                  <a:alpha val="0"/>
                </a:schemeClr>
              </a:gs>
              <a:gs pos="91000">
                <a:schemeClr val="accent1"/>
              </a:gs>
            </a:gsLst>
            <a:path path="circle">
              <a:fillToRect l="100000" t="100000"/>
            </a:path>
            <a:tileRect r="-100000" b="-100000"/>
          </a:gra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cs typeface="MiSans" panose="00000500000000000000" charset="-122"/>
            </a:endParaRPr>
          </a:p>
        </p:txBody>
      </p:sp>
      <p:sp>
        <p:nvSpPr>
          <p:cNvPr id="7" name="副标题" descr="7b0a20202020227461726765744d6f64756c65223a202270726f636573734f6e6c696e65466f6e7473220a7d0a"/>
          <p:cNvSpPr txBox="1">
            <a:spLocks noGrp="1"/>
          </p:cNvSpPr>
          <p:nvPr>
            <p:ph type="body" idx="3" hasCustomPrompt="1"/>
            <p:custDataLst>
              <p:tags r:id="rId4"/>
            </p:custDataLst>
          </p:nvPr>
        </p:nvSpPr>
        <p:spPr>
          <a:xfrm>
            <a:off x="608400" y="1324800"/>
            <a:ext cx="10969200" cy="398780"/>
          </a:xfrm>
          <a:prstGeom prst="rect">
            <a:avLst/>
          </a:prstGeom>
          <a:noFill/>
          <a:ln>
            <a:noFill/>
            <a:prstDash val="sysDash"/>
          </a:ln>
        </p:spPr>
        <p:txBody>
          <a:bodyPr wrap="square" rtlCol="0">
            <a:no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dirty="0">
                <a:solidFill>
                  <a:schemeClr val="accent1"/>
                </a:solidFill>
                <a:latin typeface="+mj-ea"/>
                <a:ea typeface="+mj-ea"/>
                <a:cs typeface="MiSans" panose="00000500000000000000" charset="-122"/>
              </a:defRPr>
            </a:lvl1pPr>
          </a:lstStyle>
          <a:p>
            <a:pPr lvl="0" algn="l"/>
            <a:r>
              <a:rPr dirty="0">
                <a:sym typeface="+mn-ea"/>
              </a:rPr>
              <a:t>单击此处编辑母版副标题样式</a:t>
            </a:r>
            <a:endParaRPr dirty="0">
              <a:sym typeface="+mn-ea"/>
            </a:endParaRPr>
          </a:p>
        </p:txBody>
      </p:sp>
      <p:sp>
        <p:nvSpPr>
          <p:cNvPr id="6" name="标题"/>
          <p:cNvSpPr txBox="1">
            <a:spLocks noGrp="1"/>
          </p:cNvSpPr>
          <p:nvPr>
            <p:ph type="title" idx="2"/>
            <p:custDataLst>
              <p:tags r:id="rId5"/>
            </p:custDataLst>
          </p:nvPr>
        </p:nvSpPr>
        <p:spPr>
          <a:xfrm>
            <a:off x="611400" y="608400"/>
            <a:ext cx="10969200" cy="705600"/>
          </a:xfrm>
          <a:prstGeom prst="rect">
            <a:avLst/>
          </a:prstGeom>
          <a:noFill/>
          <a:ln>
            <a:noFill/>
            <a:prstDash val="sysDash"/>
          </a:ln>
        </p:spPr>
        <p:txBody>
          <a:bodyPr vert="horz" wrap="square" lIns="91440" tIns="45720" rIns="91440" bIns="45720" rtlCol="0" anchor="ctr">
            <a:normAutofit/>
          </a:bodyPr>
          <a:lstStyle>
            <a:lvl1pPr>
              <a:defRPr b="0">
                <a:sym typeface="+mn-ea"/>
              </a:defRPr>
            </a:lvl1pPr>
          </a:lstStyle>
          <a:p>
            <a:pPr marL="0" marR="0" lvl="0" fontAlgn="auto">
              <a:lnSpc>
                <a:spcPct val="100000"/>
              </a:lnSpc>
              <a:buClrTx/>
              <a:buSzTx/>
              <a:buFontTx/>
            </a:pPr>
            <a:r>
              <a:rPr dirty="0">
                <a:sym typeface="+mn-ea"/>
              </a:rPr>
              <a:t>单击此处编辑母版标题样式</a:t>
            </a:r>
            <a:endParaRPr dirty="0">
              <a:sym typeface="+mn-ea"/>
            </a:endParaRPr>
          </a:p>
        </p:txBody>
      </p:sp>
      <p:cxnSp>
        <p:nvCxnSpPr>
          <p:cNvPr id="11" name="直接连接符 10"/>
          <p:cNvCxnSpPr/>
          <p:nvPr>
            <p:custDataLst>
              <p:tags r:id="rId6"/>
            </p:custDataLst>
          </p:nvPr>
        </p:nvCxnSpPr>
        <p:spPr>
          <a:xfrm>
            <a:off x="701745" y="1314057"/>
            <a:ext cx="457200"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3" name="日期占位符 2"/>
          <p:cNvSpPr>
            <a:spLocks noGrp="1"/>
          </p:cNvSpPr>
          <p:nvPr>
            <p:ph type="dt" sz="half" idx="10"/>
            <p:custDataLst>
              <p:tags r:id="rId7"/>
            </p:custDataLst>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9"/>
            </p:custDataLst>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showMasterSp="0">
  <p:cSld name="末尾幻灯片">
    <p:spTree>
      <p:nvGrpSpPr>
        <p:cNvPr id="1" name=""/>
        <p:cNvGrpSpPr/>
        <p:nvPr/>
      </p:nvGrpSpPr>
      <p:grpSpPr>
        <a:xfrm>
          <a:off x="0" y="0"/>
          <a:ext cx="0" cy="0"/>
          <a:chOff x="0" y="0"/>
          <a:chExt cx="0" cy="0"/>
        </a:xfrm>
      </p:grpSpPr>
      <p:pic>
        <p:nvPicPr>
          <p:cNvPr id="9" name="文本框 7" descr="门旁边的墙上&#10;&#10;描述已自动生成"/>
          <p:cNvPicPr>
            <a:picLocks noChangeAspect="1"/>
          </p:cNvPicPr>
          <p:nvPr>
            <p:custDataLst>
              <p:tags r:id="rId2"/>
            </p:custDataLst>
          </p:nvPr>
        </p:nvPicPr>
        <p:blipFill>
          <a:blip r:embed="rId3">
            <a:alphaModFix amt="28000"/>
            <a:duotone>
              <a:schemeClr val="accent2">
                <a:shade val="45000"/>
                <a:satMod val="135000"/>
              </a:schemeClr>
              <a:prstClr val="white"/>
            </a:duotone>
          </a:blip>
          <a:srcRect/>
          <a:stretch>
            <a:fillRect/>
          </a:stretch>
        </p:blipFill>
        <p:spPr>
          <a:xfrm flipH="1">
            <a:off x="1" y="0"/>
            <a:ext cx="12191998" cy="6858000"/>
          </a:xfrm>
          <a:prstGeom prst="rect">
            <a:avLst/>
          </a:prstGeom>
          <a:noFill/>
        </p:spPr>
      </p:pic>
      <p:sp>
        <p:nvSpPr>
          <p:cNvPr id="30" name="圆: 空心 29"/>
          <p:cNvSpPr/>
          <p:nvPr>
            <p:custDataLst>
              <p:tags r:id="rId4"/>
            </p:custDataLst>
          </p:nvPr>
        </p:nvSpPr>
        <p:spPr>
          <a:xfrm>
            <a:off x="6301239" y="708025"/>
            <a:ext cx="2814149" cy="2814149"/>
          </a:xfrm>
          <a:prstGeom prst="donut">
            <a:avLst>
              <a:gd name="adj" fmla="val 22664"/>
            </a:avLst>
          </a:prstGeom>
          <a:gradFill flip="none" rotWithShape="1">
            <a:gsLst>
              <a:gs pos="33000">
                <a:srgbClr val="ECECF0">
                  <a:alpha val="0"/>
                </a:srgbClr>
              </a:gs>
              <a:gs pos="91000">
                <a:schemeClr val="accent1"/>
              </a:gs>
            </a:gsLst>
            <a:path path="circle">
              <a:fillToRect t="100000" r="100000"/>
            </a:path>
            <a:tileRect l="-100000" b="-100000"/>
          </a:gra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iSans" panose="00000500000000000000" charset="-122"/>
            </a:endParaRPr>
          </a:p>
        </p:txBody>
      </p:sp>
      <p:sp>
        <p:nvSpPr>
          <p:cNvPr id="8" name="标题"/>
          <p:cNvSpPr txBox="1">
            <a:spLocks noGrp="1"/>
          </p:cNvSpPr>
          <p:nvPr>
            <p:ph type="title" idx="2" hasCustomPrompt="1"/>
            <p:custDataLst>
              <p:tags r:id="rId5"/>
            </p:custDataLst>
          </p:nvPr>
        </p:nvSpPr>
        <p:spPr>
          <a:xfrm>
            <a:off x="2287905" y="1416050"/>
            <a:ext cx="7611110" cy="2284730"/>
          </a:xfrm>
          <a:prstGeom prst="rect">
            <a:avLst/>
          </a:prstGeom>
          <a:noFill/>
        </p:spPr>
        <p:txBody>
          <a:bodyPr vert="horz" wrap="square" lIns="91440" tIns="45720" rIns="91440" bIns="45720" rtlCol="0" anchor="ctr" anchorCtr="0">
            <a:normAutofit/>
          </a:bodyPr>
          <a:lstStyle>
            <a:lvl1pPr marL="0" marR="0" lvl="0" algn="l" defTabSz="914400" rtl="0" eaLnBrk="1" fontAlgn="auto" latinLnBrk="0" hangingPunct="1">
              <a:lnSpc>
                <a:spcPct val="110000"/>
              </a:lnSpc>
              <a:buClrTx/>
              <a:buSzTx/>
              <a:buFontTx/>
              <a:buNone/>
              <a:defRPr kumimoji="0" lang="zh-CN" altLang="en-US" sz="7200" b="0" i="0" u="none" strike="noStrike" kern="1200" cap="none" spc="600" normalizeH="0" baseline="0" noProof="1" dirty="0">
                <a:solidFill>
                  <a:schemeClr val="tx2">
                    <a:lumMod val="50000"/>
                  </a:schemeClr>
                </a:solidFill>
                <a:uFillTx/>
                <a:latin typeface="+mj-ea"/>
                <a:ea typeface="+mj-ea"/>
                <a:cs typeface="MiSans" panose="00000500000000000000" charset="-122"/>
                <a:sym typeface="+mn-ea"/>
              </a:defRPr>
            </a:lvl1pPr>
          </a:lstStyle>
          <a:p>
            <a:pPr lvl="0" algn="l">
              <a:lnSpc>
                <a:spcPct val="110000"/>
              </a:lnSpc>
              <a:buClrTx/>
              <a:buSzTx/>
              <a:buFontTx/>
            </a:pPr>
            <a:r>
              <a:rPr dirty="0">
                <a:sym typeface="+mn-ea"/>
              </a:rPr>
              <a:t>单击编辑标题</a:t>
            </a:r>
            <a:endParaRPr dirty="0">
              <a:sym typeface="+mn-ea"/>
            </a:endParaRPr>
          </a:p>
        </p:txBody>
      </p:sp>
      <p:sp>
        <p:nvSpPr>
          <p:cNvPr id="7" name="署名"/>
          <p:cNvSpPr txBox="1">
            <a:spLocks noGrp="1"/>
          </p:cNvSpPr>
          <p:nvPr>
            <p:ph type="body" idx="1" hasCustomPrompt="1"/>
            <p:custDataLst>
              <p:tags r:id="rId6"/>
            </p:custDataLst>
          </p:nvPr>
        </p:nvSpPr>
        <p:spPr>
          <a:xfrm>
            <a:off x="2287905" y="3918585"/>
            <a:ext cx="2117725" cy="457835"/>
          </a:xfrm>
          <a:prstGeom prst="roundRect">
            <a:avLst>
              <a:gd name="adj" fmla="val 50000"/>
            </a:avLst>
          </a:prstGeom>
          <a:solidFill>
            <a:schemeClr val="accent1"/>
          </a:solidFill>
        </p:spPr>
        <p:txBody>
          <a:bodyPr vert="horz" wrap="square" lIns="0" tIns="0" rIns="0" bIns="0" rtlCol="0" anchor="ctr" anchorCtr="0">
            <a:normAutofit/>
          </a:bodyPr>
          <a:lstStyle>
            <a:defPPr>
              <a:defRPr lang="zh-CN"/>
            </a:defPPr>
            <a:lvl1pPr marL="0" marR="0" lvl="0" algn="ctr" defTabSz="914400" rtl="0" eaLnBrk="1" fontAlgn="auto" latinLnBrk="0" hangingPunct="1">
              <a:lnSpc>
                <a:spcPct val="100000"/>
              </a:lnSpc>
              <a:buClrTx/>
              <a:buSzTx/>
              <a:buFontTx/>
              <a:buNone/>
              <a:defRPr kumimoji="0" lang="zh-CN" altLang="en-US" sz="1400" b="0" i="0" u="none" strike="noStrike" kern="1200" cap="none" spc="0" normalizeH="0" baseline="0" noProof="1" dirty="0">
                <a:solidFill>
                  <a:schemeClr val="lt1">
                    <a:lumMod val="100000"/>
                  </a:schemeClr>
                </a:solidFill>
                <a:latin typeface="+mj-ea"/>
                <a:ea typeface="+mj-ea"/>
                <a:cs typeface="MiSans" panose="00000500000000000000" charset="-122"/>
                <a:sym typeface="+mn-ea"/>
              </a:defRPr>
            </a:lvl1pPr>
          </a:lstStyle>
          <a:p>
            <a:pPr lvl="0" algn="ctr">
              <a:lnSpc>
                <a:spcPct val="100000"/>
              </a:lnSpc>
              <a:buClrTx/>
              <a:buSzTx/>
              <a:buFontTx/>
            </a:pPr>
            <a:r>
              <a:rPr>
                <a:sym typeface="+mn-ea"/>
              </a:rPr>
              <a:t>单击此处编辑文本</a:t>
            </a:r>
            <a:endParaRPr>
              <a:sym typeface="+mn-ea"/>
            </a:endParaRPr>
          </a:p>
        </p:txBody>
      </p:sp>
      <p:sp>
        <p:nvSpPr>
          <p:cNvPr id="4" name="日期占位符 3"/>
          <p:cNvSpPr>
            <a:spLocks noGrp="1"/>
          </p:cNvSpPr>
          <p:nvPr>
            <p:ph type="dt" sz="half" idx="10"/>
            <p:custDataLst>
              <p:tags r:id="rId7"/>
            </p:custDataLst>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9"/>
            </p:custDataLst>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pic>
        <p:nvPicPr>
          <p:cNvPr id="38" name="图片 37"/>
          <p:cNvPicPr>
            <a:picLocks noChangeAspect="1"/>
          </p:cNvPicPr>
          <p:nvPr>
            <p:custDataLst>
              <p:tags r:id="rId2"/>
            </p:custDataLst>
          </p:nvPr>
        </p:nvPicPr>
        <p:blipFill rotWithShape="1">
          <a:blip r:embed="rId3">
            <a:alphaModFix amt="85000"/>
            <a:duotone>
              <a:schemeClr val="accent1">
                <a:shade val="45000"/>
                <a:satMod val="135000"/>
              </a:schemeClr>
              <a:prstClr val="white"/>
            </a:duotone>
          </a:blip>
          <a:srcRect t="17758"/>
          <a:stretch>
            <a:fillRect/>
          </a:stretch>
        </p:blipFill>
        <p:spPr>
          <a:xfrm>
            <a:off x="1599565" y="0"/>
            <a:ext cx="3851276" cy="3167380"/>
          </a:xfrm>
          <a:prstGeom prst="rect">
            <a:avLst/>
          </a:prstGeom>
        </p:spPr>
      </p:pic>
      <p:pic>
        <p:nvPicPr>
          <p:cNvPr id="29" name="图片 28"/>
          <p:cNvPicPr>
            <a:picLocks noChangeAspect="1"/>
          </p:cNvPicPr>
          <p:nvPr>
            <p:custDataLst>
              <p:tags r:id="rId4"/>
            </p:custDataLst>
          </p:nvPr>
        </p:nvPicPr>
        <p:blipFill rotWithShape="1">
          <a:blip r:embed="rId5">
            <a:alphaModFix amt="70000"/>
            <a:duotone>
              <a:schemeClr val="accent1">
                <a:shade val="45000"/>
                <a:satMod val="135000"/>
              </a:schemeClr>
              <a:prstClr val="white"/>
            </a:duotone>
          </a:blip>
          <a:srcRect l="7721" b="49068"/>
          <a:stretch>
            <a:fillRect/>
          </a:stretch>
        </p:blipFill>
        <p:spPr>
          <a:xfrm>
            <a:off x="0" y="2717917"/>
            <a:ext cx="7506652" cy="4140083"/>
          </a:xfrm>
          <a:prstGeom prst="rect">
            <a:avLst/>
          </a:prstGeom>
        </p:spPr>
      </p:pic>
      <p:sp>
        <p:nvSpPr>
          <p:cNvPr id="21" name="椭圆 20"/>
          <p:cNvSpPr/>
          <p:nvPr>
            <p:custDataLst>
              <p:tags r:id="rId6"/>
            </p:custDataLst>
          </p:nvPr>
        </p:nvSpPr>
        <p:spPr>
          <a:xfrm rot="1800000">
            <a:off x="7434580" y="3172460"/>
            <a:ext cx="4733925" cy="1362075"/>
          </a:xfrm>
          <a:prstGeom prst="ellipse">
            <a:avLst/>
          </a:prstGeom>
          <a:solidFill>
            <a:schemeClr val="l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pic>
        <p:nvPicPr>
          <p:cNvPr id="36" name="图片 35"/>
          <p:cNvPicPr>
            <a:picLocks noChangeAspect="1"/>
          </p:cNvPicPr>
          <p:nvPr>
            <p:custDataLst>
              <p:tags r:id="rId7"/>
            </p:custDataLst>
          </p:nvPr>
        </p:nvPicPr>
        <p:blipFill rotWithShape="1">
          <a:blip r:embed="rId3">
            <a:duotone>
              <a:schemeClr val="accent1">
                <a:shade val="45000"/>
                <a:satMod val="135000"/>
              </a:schemeClr>
              <a:prstClr val="white"/>
            </a:duotone>
          </a:blip>
          <a:srcRect b="13444"/>
          <a:stretch>
            <a:fillRect/>
          </a:stretch>
        </p:blipFill>
        <p:spPr>
          <a:xfrm>
            <a:off x="8033550" y="3285496"/>
            <a:ext cx="4127350" cy="3572504"/>
          </a:xfrm>
          <a:prstGeom prst="rect">
            <a:avLst/>
          </a:prstGeom>
        </p:spPr>
      </p:pic>
      <p:pic>
        <p:nvPicPr>
          <p:cNvPr id="37" name="图片 36"/>
          <p:cNvPicPr>
            <a:picLocks noChangeAspect="1"/>
          </p:cNvPicPr>
          <p:nvPr>
            <p:custDataLst>
              <p:tags r:id="rId8"/>
            </p:custDataLst>
          </p:nvPr>
        </p:nvPicPr>
        <p:blipFill rotWithShape="1">
          <a:blip r:embed="rId9">
            <a:duotone>
              <a:schemeClr val="accent1">
                <a:shade val="45000"/>
                <a:satMod val="135000"/>
              </a:schemeClr>
              <a:prstClr val="white"/>
            </a:duotone>
          </a:blip>
          <a:srcRect t="28685" r="5822"/>
          <a:stretch>
            <a:fillRect/>
          </a:stretch>
        </p:blipFill>
        <p:spPr>
          <a:xfrm>
            <a:off x="6381464" y="0"/>
            <a:ext cx="5810447" cy="4399928"/>
          </a:xfrm>
          <a:prstGeom prst="rect">
            <a:avLst/>
          </a:prstGeom>
        </p:spPr>
      </p:pic>
      <p:pic>
        <p:nvPicPr>
          <p:cNvPr id="35" name="图片 34"/>
          <p:cNvPicPr>
            <a:picLocks noChangeAspect="1"/>
          </p:cNvPicPr>
          <p:nvPr>
            <p:custDataLst>
              <p:tags r:id="rId10"/>
            </p:custDataLst>
          </p:nvPr>
        </p:nvPicPr>
        <p:blipFill rotWithShape="1">
          <a:blip r:embed="rId11">
            <a:duotone>
              <a:schemeClr val="accent1">
                <a:shade val="45000"/>
                <a:satMod val="135000"/>
              </a:schemeClr>
              <a:prstClr val="white"/>
            </a:duotone>
          </a:blip>
          <a:srcRect t="11846"/>
          <a:stretch>
            <a:fillRect/>
          </a:stretch>
        </p:blipFill>
        <p:spPr>
          <a:xfrm>
            <a:off x="7363550" y="0"/>
            <a:ext cx="4828450" cy="4256445"/>
          </a:xfrm>
          <a:prstGeom prst="rect">
            <a:avLst/>
          </a:prstGeom>
        </p:spPr>
      </p:pic>
      <p:sp>
        <p:nvSpPr>
          <p:cNvPr id="20" name="椭圆 19"/>
          <p:cNvSpPr/>
          <p:nvPr>
            <p:custDataLst>
              <p:tags r:id="rId12"/>
            </p:custDataLst>
          </p:nvPr>
        </p:nvSpPr>
        <p:spPr>
          <a:xfrm rot="1800000">
            <a:off x="7938770" y="1745615"/>
            <a:ext cx="3705225" cy="1066165"/>
          </a:xfrm>
          <a:prstGeom prst="ellipse">
            <a:avLst/>
          </a:prstGeom>
          <a:noFill/>
          <a:ln>
            <a:solidFill>
              <a:schemeClr val="accent1">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7" name="椭圆 16"/>
          <p:cNvSpPr/>
          <p:nvPr>
            <p:custDataLst>
              <p:tags r:id="rId13"/>
            </p:custDataLst>
          </p:nvPr>
        </p:nvSpPr>
        <p:spPr>
          <a:xfrm rot="1800000">
            <a:off x="8486775" y="726440"/>
            <a:ext cx="3705225" cy="1066165"/>
          </a:xfrm>
          <a:prstGeom prst="ellipse">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3" name="椭圆 12"/>
          <p:cNvSpPr/>
          <p:nvPr>
            <p:custDataLst>
              <p:tags r:id="rId14"/>
            </p:custDataLst>
          </p:nvPr>
        </p:nvSpPr>
        <p:spPr>
          <a:xfrm rot="1800000">
            <a:off x="8188960" y="1216660"/>
            <a:ext cx="3705225" cy="1066165"/>
          </a:xfrm>
          <a:prstGeom prst="ellipse">
            <a:avLst/>
          </a:prstGeom>
          <a:no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4" name="十字星 13"/>
          <p:cNvSpPr/>
          <p:nvPr>
            <p:custDataLst>
              <p:tags r:id="rId15"/>
            </p:custDataLst>
          </p:nvPr>
        </p:nvSpPr>
        <p:spPr>
          <a:xfrm rot="2700000">
            <a:off x="8526780" y="572770"/>
            <a:ext cx="283210" cy="283210"/>
          </a:xfrm>
          <a:prstGeom prst="star4">
            <a:avLst>
              <a:gd name="adj" fmla="val 8433"/>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cxnSp>
        <p:nvCxnSpPr>
          <p:cNvPr id="12" name="直接连接符 11"/>
          <p:cNvCxnSpPr/>
          <p:nvPr>
            <p:custDataLst>
              <p:tags r:id="rId16"/>
            </p:custDataLst>
          </p:nvPr>
        </p:nvCxnSpPr>
        <p:spPr>
          <a:xfrm>
            <a:off x="829614" y="4041900"/>
            <a:ext cx="51480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十字星 14"/>
          <p:cNvSpPr/>
          <p:nvPr>
            <p:custDataLst>
              <p:tags r:id="rId17"/>
            </p:custDataLst>
          </p:nvPr>
        </p:nvSpPr>
        <p:spPr>
          <a:xfrm>
            <a:off x="10781212" y="3122362"/>
            <a:ext cx="361950" cy="361950"/>
          </a:xfrm>
          <a:prstGeom prst="star4">
            <a:avLst>
              <a:gd name="adj" fmla="val 84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6" name="十字星 15"/>
          <p:cNvSpPr/>
          <p:nvPr>
            <p:custDataLst>
              <p:tags r:id="rId18"/>
            </p:custDataLst>
          </p:nvPr>
        </p:nvSpPr>
        <p:spPr>
          <a:xfrm>
            <a:off x="677358" y="1290445"/>
            <a:ext cx="361950" cy="361950"/>
          </a:xfrm>
          <a:prstGeom prst="star4">
            <a:avLst>
              <a:gd name="adj" fmla="val 84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1" name="椭圆 10"/>
          <p:cNvSpPr/>
          <p:nvPr>
            <p:custDataLst>
              <p:tags r:id="rId19"/>
            </p:custDataLst>
          </p:nvPr>
        </p:nvSpPr>
        <p:spPr>
          <a:xfrm>
            <a:off x="341630" y="3281680"/>
            <a:ext cx="8128635" cy="8128635"/>
          </a:xfrm>
          <a:prstGeom prst="ellipse">
            <a:avLst/>
          </a:prstGeom>
          <a:noFill/>
          <a:ln>
            <a:solidFill>
              <a:schemeClr val="accent1"/>
            </a:solid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0" name="任意多边形: 形状 3"/>
          <p:cNvSpPr/>
          <p:nvPr>
            <p:custDataLst>
              <p:tags r:id="rId20"/>
            </p:custDataLst>
          </p:nvPr>
        </p:nvSpPr>
        <p:spPr>
          <a:xfrm rot="19920000">
            <a:off x="2775728" y="5624371"/>
            <a:ext cx="3143594" cy="1411841"/>
          </a:xfrm>
          <a:custGeom>
            <a:avLst/>
            <a:gdLst>
              <a:gd name="connsiteX0" fmla="*/ 2814311 w 3187913"/>
              <a:gd name="connsiteY0" fmla="*/ 259526 h 1417715"/>
              <a:gd name="connsiteX1" fmla="*/ 3187913 w 3187913"/>
              <a:gd name="connsiteY1" fmla="*/ 713165 h 1417715"/>
              <a:gd name="connsiteX2" fmla="*/ 1881558 w 3187913"/>
              <a:gd name="connsiteY2" fmla="*/ 1411841 h 1417715"/>
              <a:gd name="connsiteX3" fmla="*/ 1747879 w 3187913"/>
              <a:gd name="connsiteY3" fmla="*/ 1417715 h 1417715"/>
              <a:gd name="connsiteX4" fmla="*/ 0 w 3187913"/>
              <a:gd name="connsiteY4" fmla="*/ 488351 h 1417715"/>
              <a:gd name="connsiteX5" fmla="*/ 44319 w 3187913"/>
              <a:gd name="connsiteY5" fmla="*/ 435569 h 1417715"/>
              <a:gd name="connsiteX6" fmla="*/ 1551830 w 3187913"/>
              <a:gd name="connsiteY6" fmla="*/ 0 h 1417715"/>
              <a:gd name="connsiteX7" fmla="*/ 2814311 w 3187913"/>
              <a:gd name="connsiteY7" fmla="*/ 259526 h 1417715"/>
              <a:gd name="connsiteX0-1" fmla="*/ 1747879 w 3187913"/>
              <a:gd name="connsiteY0-2" fmla="*/ 1417715 h 1509155"/>
              <a:gd name="connsiteX1-3" fmla="*/ 0 w 3187913"/>
              <a:gd name="connsiteY1-4" fmla="*/ 488351 h 1509155"/>
              <a:gd name="connsiteX2-5" fmla="*/ 44319 w 3187913"/>
              <a:gd name="connsiteY2-6" fmla="*/ 435569 h 1509155"/>
              <a:gd name="connsiteX3-7" fmla="*/ 1551830 w 3187913"/>
              <a:gd name="connsiteY3-8" fmla="*/ 0 h 1509155"/>
              <a:gd name="connsiteX4-9" fmla="*/ 2814311 w 3187913"/>
              <a:gd name="connsiteY4-10" fmla="*/ 259526 h 1509155"/>
              <a:gd name="connsiteX5-11" fmla="*/ 3187913 w 3187913"/>
              <a:gd name="connsiteY5-12" fmla="*/ 713165 h 1509155"/>
              <a:gd name="connsiteX6-13" fmla="*/ 1881558 w 3187913"/>
              <a:gd name="connsiteY6-14" fmla="*/ 1411841 h 1509155"/>
              <a:gd name="connsiteX7-15" fmla="*/ 1839319 w 3187913"/>
              <a:gd name="connsiteY7-16" fmla="*/ 1509155 h 1509155"/>
              <a:gd name="connsiteX0-17" fmla="*/ 1703560 w 3143594"/>
              <a:gd name="connsiteY0-18" fmla="*/ 1417715 h 1509155"/>
              <a:gd name="connsiteX1-19" fmla="*/ 0 w 3143594"/>
              <a:gd name="connsiteY1-20" fmla="*/ 435569 h 1509155"/>
              <a:gd name="connsiteX2-21" fmla="*/ 1507511 w 3143594"/>
              <a:gd name="connsiteY2-22" fmla="*/ 0 h 1509155"/>
              <a:gd name="connsiteX3-23" fmla="*/ 2769992 w 3143594"/>
              <a:gd name="connsiteY3-24" fmla="*/ 259526 h 1509155"/>
              <a:gd name="connsiteX4-25" fmla="*/ 3143594 w 3143594"/>
              <a:gd name="connsiteY4-26" fmla="*/ 713165 h 1509155"/>
              <a:gd name="connsiteX5-27" fmla="*/ 1837239 w 3143594"/>
              <a:gd name="connsiteY5-28" fmla="*/ 1411841 h 1509155"/>
              <a:gd name="connsiteX6-29" fmla="*/ 1795000 w 3143594"/>
              <a:gd name="connsiteY6-30" fmla="*/ 1509155 h 1509155"/>
              <a:gd name="connsiteX0-31" fmla="*/ 0 w 3143594"/>
              <a:gd name="connsiteY0-32" fmla="*/ 435569 h 1509155"/>
              <a:gd name="connsiteX1-33" fmla="*/ 1507511 w 3143594"/>
              <a:gd name="connsiteY1-34" fmla="*/ 0 h 1509155"/>
              <a:gd name="connsiteX2-35" fmla="*/ 2769992 w 3143594"/>
              <a:gd name="connsiteY2-36" fmla="*/ 259526 h 1509155"/>
              <a:gd name="connsiteX3-37" fmla="*/ 3143594 w 3143594"/>
              <a:gd name="connsiteY3-38" fmla="*/ 713165 h 1509155"/>
              <a:gd name="connsiteX4-39" fmla="*/ 1837239 w 3143594"/>
              <a:gd name="connsiteY4-40" fmla="*/ 1411841 h 1509155"/>
              <a:gd name="connsiteX5-41" fmla="*/ 1795000 w 3143594"/>
              <a:gd name="connsiteY5-42" fmla="*/ 1509155 h 1509155"/>
              <a:gd name="connsiteX0-43" fmla="*/ 0 w 3143594"/>
              <a:gd name="connsiteY0-44" fmla="*/ 435569 h 1411841"/>
              <a:gd name="connsiteX1-45" fmla="*/ 1507511 w 3143594"/>
              <a:gd name="connsiteY1-46" fmla="*/ 0 h 1411841"/>
              <a:gd name="connsiteX2-47" fmla="*/ 2769992 w 3143594"/>
              <a:gd name="connsiteY2-48" fmla="*/ 259526 h 1411841"/>
              <a:gd name="connsiteX3-49" fmla="*/ 3143594 w 3143594"/>
              <a:gd name="connsiteY3-50" fmla="*/ 713165 h 1411841"/>
              <a:gd name="connsiteX4-51" fmla="*/ 1837239 w 3143594"/>
              <a:gd name="connsiteY4-52" fmla="*/ 1411841 h 14118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43594" h="1411841">
                <a:moveTo>
                  <a:pt x="0" y="435569"/>
                </a:moveTo>
                <a:cubicBezTo>
                  <a:pt x="248370" y="179603"/>
                  <a:pt x="829823" y="0"/>
                  <a:pt x="1507511" y="0"/>
                </a:cubicBezTo>
                <a:cubicBezTo>
                  <a:pt x="2015777" y="0"/>
                  <a:pt x="2469911" y="101027"/>
                  <a:pt x="2769992" y="259526"/>
                </a:cubicBezTo>
                <a:cubicBezTo>
                  <a:pt x="3003389" y="382803"/>
                  <a:pt x="3143594" y="540847"/>
                  <a:pt x="3143594" y="713165"/>
                </a:cubicBezTo>
                <a:cubicBezTo>
                  <a:pt x="3143594" y="1057801"/>
                  <a:pt x="2582774" y="1345341"/>
                  <a:pt x="1837239" y="1411841"/>
                </a:cubicBezTo>
              </a:path>
            </a:pathLst>
          </a:custGeom>
          <a:noFill/>
          <a:ln>
            <a:solidFill>
              <a:schemeClr val="accent1">
                <a:alpha val="1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cs typeface="MiSans Normal" panose="00000500000000000000" charset="-122"/>
            </a:endParaRPr>
          </a:p>
        </p:txBody>
      </p:sp>
      <p:sp>
        <p:nvSpPr>
          <p:cNvPr id="18" name="椭圆 17"/>
          <p:cNvSpPr/>
          <p:nvPr>
            <p:custDataLst>
              <p:tags r:id="rId21"/>
            </p:custDataLst>
          </p:nvPr>
        </p:nvSpPr>
        <p:spPr>
          <a:xfrm>
            <a:off x="11414125" y="6310630"/>
            <a:ext cx="114300" cy="114300"/>
          </a:xfrm>
          <a:prstGeom prst="ellipse">
            <a:avLst/>
          </a:prstGeom>
          <a:solidFill>
            <a:schemeClr val="accent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19" name="椭圆 18"/>
          <p:cNvSpPr/>
          <p:nvPr>
            <p:custDataLst>
              <p:tags r:id="rId22"/>
            </p:custDataLst>
          </p:nvPr>
        </p:nvSpPr>
        <p:spPr>
          <a:xfrm>
            <a:off x="11414125" y="6113780"/>
            <a:ext cx="114300" cy="114300"/>
          </a:xfrm>
          <a:prstGeom prst="ellipse">
            <a:avLst/>
          </a:prstGeom>
          <a:solidFill>
            <a:schemeClr val="accent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22" name="椭圆 21"/>
          <p:cNvSpPr/>
          <p:nvPr>
            <p:custDataLst>
              <p:tags r:id="rId23"/>
            </p:custDataLst>
          </p:nvPr>
        </p:nvSpPr>
        <p:spPr>
          <a:xfrm>
            <a:off x="11414125" y="5920740"/>
            <a:ext cx="114300" cy="114300"/>
          </a:xfrm>
          <a:prstGeom prst="ellipse">
            <a:avLst/>
          </a:prstGeom>
          <a:solidFill>
            <a:schemeClr val="accent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9" name="署名"/>
          <p:cNvSpPr txBox="1">
            <a:spLocks noGrp="1"/>
          </p:cNvSpPr>
          <p:nvPr>
            <p:ph type="body" idx="3" hasCustomPrompt="1"/>
            <p:custDataLst>
              <p:tags r:id="rId24"/>
            </p:custDataLst>
          </p:nvPr>
        </p:nvSpPr>
        <p:spPr>
          <a:xfrm>
            <a:off x="829614" y="4625348"/>
            <a:ext cx="2120400" cy="446400"/>
          </a:xfrm>
          <a:prstGeom prst="roundRect">
            <a:avLst>
              <a:gd name="adj" fmla="val 50000"/>
            </a:avLst>
          </a:prstGeom>
          <a:solidFill>
            <a:schemeClr val="accent1"/>
          </a:solid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lang="zh-CN" altLang="en-US" sz="1600" b="0" i="0" u="none" strike="noStrike" kern="1200" cap="none" spc="150" normalizeH="0" baseline="0" noProof="1" dirty="0">
                <a:solidFill>
                  <a:schemeClr val="lt1">
                    <a:lumMod val="100000"/>
                  </a:schemeClr>
                </a:solidFill>
                <a:latin typeface="+mj-ea"/>
                <a:ea typeface="+mj-ea"/>
                <a:cs typeface="MiSans" panose="00000500000000000000" charset="-122"/>
              </a:defRPr>
            </a:lvl1pPr>
          </a:lstStyle>
          <a:p>
            <a:pPr lvl="0" algn="ctr"/>
            <a:r>
              <a:rPr dirty="0">
                <a:sym typeface="+mn-ea"/>
              </a:rPr>
              <a:t>单击此处编辑文本</a:t>
            </a:r>
            <a:endParaRPr dirty="0">
              <a:sym typeface="+mn-ea"/>
            </a:endParaRPr>
          </a:p>
        </p:txBody>
      </p:sp>
      <p:sp>
        <p:nvSpPr>
          <p:cNvPr id="8" name="副标题"/>
          <p:cNvSpPr txBox="1">
            <a:spLocks noGrp="1"/>
          </p:cNvSpPr>
          <p:nvPr>
            <p:ph type="body" idx="2" hasCustomPrompt="1"/>
            <p:custDataLst>
              <p:tags r:id="rId25"/>
            </p:custDataLst>
          </p:nvPr>
        </p:nvSpPr>
        <p:spPr>
          <a:xfrm>
            <a:off x="829614" y="3448710"/>
            <a:ext cx="9338886" cy="430887"/>
          </a:xfrm>
          <a:prstGeom prst="rect">
            <a:avLst/>
          </a:prstGeom>
          <a:noFill/>
        </p:spPr>
        <p:txBody>
          <a:bodyPr wrap="square" lIns="72000" tIns="0" rIns="0" bIns="0" rtlCol="0" anchor="ctr">
            <a:normAutofit/>
          </a:bodyPr>
          <a:lstStyle>
            <a:lvl1pPr marL="0" marR="0" algn="l" defTabSz="914400" rtl="0" eaLnBrk="1" fontAlgn="auto" latinLnBrk="0" hangingPunct="1">
              <a:lnSpc>
                <a:spcPct val="100000"/>
              </a:lnSpc>
              <a:buClrTx/>
              <a:buSzTx/>
              <a:buFontTx/>
              <a:buNone/>
              <a:defRPr kumimoji="0" lang="en-US" altLang="zh-CN" sz="2000" b="0" i="0" u="none" strike="noStrike" kern="1200" cap="none" spc="0" normalizeH="0" baseline="0" noProof="1" dirty="0" err="1">
                <a:solidFill>
                  <a:schemeClr val="tx1">
                    <a:lumMod val="85000"/>
                    <a:lumOff val="15000"/>
                  </a:schemeClr>
                </a:solidFill>
                <a:latin typeface="+mj-ea"/>
                <a:ea typeface="+mj-ea"/>
                <a:cs typeface="MiSans Heavy" panose="00000A00000000000000" charset="-122"/>
                <a:sym typeface="+mn-ea"/>
              </a:defRPr>
            </a:lvl1pPr>
          </a:lstStyle>
          <a:p>
            <a:pPr lvl="0" algn="l"/>
            <a:r>
              <a:rPr dirty="0" err="1">
                <a:sym typeface="+mn-ea"/>
              </a:rPr>
              <a:t>单击此处编辑母版副标题样式</a:t>
            </a:r>
            <a:endParaRPr dirty="0">
              <a:sym typeface="+mn-ea"/>
            </a:endParaRPr>
          </a:p>
        </p:txBody>
      </p:sp>
      <p:sp>
        <p:nvSpPr>
          <p:cNvPr id="7" name="标题"/>
          <p:cNvSpPr txBox="1">
            <a:spLocks noGrp="1"/>
          </p:cNvSpPr>
          <p:nvPr>
            <p:ph type="title" idx="1"/>
            <p:custDataLst>
              <p:tags r:id="rId26"/>
            </p:custDataLst>
          </p:nvPr>
        </p:nvSpPr>
        <p:spPr>
          <a:xfrm>
            <a:off x="829310" y="1277620"/>
            <a:ext cx="9338945" cy="2075180"/>
          </a:xfrm>
          <a:prstGeom prst="rect">
            <a:avLst/>
          </a:prstGeom>
          <a:noFill/>
        </p:spPr>
        <p:txBody>
          <a:bodyPr wrap="square" lIns="0" tIns="0" rIns="0" bIns="0" rtlCol="0" anchor="b">
            <a:normAutofit/>
          </a:bodyPr>
          <a:lstStyle>
            <a:lvl1pPr marL="0" marR="0" algn="l" defTabSz="914400" rtl="0" eaLnBrk="1" fontAlgn="auto" latinLnBrk="0" hangingPunct="1">
              <a:lnSpc>
                <a:spcPct val="100000"/>
              </a:lnSpc>
              <a:buClrTx/>
              <a:buSzTx/>
              <a:buFontTx/>
              <a:buNone/>
              <a:defRPr kumimoji="0" lang="zh-CN" altLang="en-US" sz="6000" b="0" i="0" u="none" strike="noStrike" kern="1200" cap="none" spc="0" normalizeH="0" baseline="0" noProof="1" dirty="0">
                <a:solidFill>
                  <a:schemeClr val="accent1"/>
                </a:solidFill>
                <a:latin typeface="+mj-ea"/>
                <a:ea typeface="+mj-ea"/>
                <a:cs typeface="MiSans Heavy" panose="00000A00000000000000" charset="-122"/>
                <a:sym typeface="+mn-ea"/>
              </a:defRPr>
            </a:lvl1pPr>
          </a:lstStyle>
          <a:p>
            <a:pPr lvl="0"/>
            <a:r>
              <a:rPr>
                <a:sym typeface="+mn-ea"/>
              </a:rPr>
              <a:t>单击此处编辑母版标题样式</a:t>
            </a:r>
            <a:endParaRPr>
              <a:sym typeface="+mn-ea"/>
            </a:endParaRPr>
          </a:p>
        </p:txBody>
      </p:sp>
      <p:sp>
        <p:nvSpPr>
          <p:cNvPr id="4" name="日期占位符 3"/>
          <p:cNvSpPr>
            <a:spLocks noGrp="1"/>
          </p:cNvSpPr>
          <p:nvPr>
            <p:ph type="dt" sz="half" idx="10"/>
            <p:custDataLst>
              <p:tags r:id="rId27"/>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28"/>
            </p:custDataLst>
          </p:nvPr>
        </p:nvSpPr>
        <p:spPr>
          <a:xfrm>
            <a:off x="4116000" y="6314400"/>
            <a:ext cx="3960000" cy="316800"/>
          </a:xfrm>
        </p:spPr>
        <p:txBody>
          <a:bodyPr/>
          <a:lstStyle/>
          <a:p>
            <a:endParaRPr lang="zh-CN" altLang="en-US" dirty="0"/>
          </a:p>
        </p:txBody>
      </p:sp>
      <p:sp>
        <p:nvSpPr>
          <p:cNvPr id="6" name="灯片编号占位符 5"/>
          <p:cNvSpPr>
            <a:spLocks noGrp="1"/>
          </p:cNvSpPr>
          <p:nvPr>
            <p:ph type="sldNum" sz="quarter" idx="12"/>
            <p:custDataLst>
              <p:tags r:id="rId29"/>
            </p:custDataLst>
          </p:nvPr>
        </p:nvSpPr>
        <p:spPr>
          <a:xfrm>
            <a:off x="8877600" y="6314400"/>
            <a:ext cx="2700000" cy="316800"/>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showMasterSp="0">
  <p:cSld name="标题和内容">
    <p:spTree>
      <p:nvGrpSpPr>
        <p:cNvPr id="1" name=""/>
        <p:cNvGrpSpPr/>
        <p:nvPr/>
      </p:nvGrpSpPr>
      <p:grpSpPr>
        <a:xfrm>
          <a:off x="0" y="0"/>
          <a:ext cx="0" cy="0"/>
          <a:chOff x="0" y="0"/>
          <a:chExt cx="0" cy="0"/>
        </a:xfrm>
      </p:grpSpPr>
      <p:pic>
        <p:nvPicPr>
          <p:cNvPr id="20" name="图片 19"/>
          <p:cNvPicPr>
            <a:picLocks noChangeAspect="1"/>
          </p:cNvPicPr>
          <p:nvPr>
            <p:custDataLst>
              <p:tags r:id="rId2"/>
            </p:custDataLst>
          </p:nvPr>
        </p:nvPicPr>
        <p:blipFill rotWithShape="1">
          <a:blip r:embed="rId3">
            <a:alphaModFix amt="70000"/>
            <a:duotone>
              <a:schemeClr val="accent1">
                <a:shade val="45000"/>
                <a:satMod val="135000"/>
              </a:schemeClr>
              <a:prstClr val="white"/>
            </a:duotone>
          </a:blip>
          <a:srcRect l="9286" b="39142"/>
          <a:stretch>
            <a:fillRect/>
          </a:stretch>
        </p:blipFill>
        <p:spPr>
          <a:xfrm>
            <a:off x="0" y="2760980"/>
            <a:ext cx="6116955" cy="4103370"/>
          </a:xfrm>
          <a:prstGeom prst="rect">
            <a:avLst/>
          </a:prstGeom>
        </p:spPr>
      </p:pic>
      <p:pic>
        <p:nvPicPr>
          <p:cNvPr id="19" name="图片 18"/>
          <p:cNvPicPr>
            <a:picLocks noChangeAspect="1"/>
          </p:cNvPicPr>
          <p:nvPr>
            <p:custDataLst>
              <p:tags r:id="rId4"/>
            </p:custDataLst>
          </p:nvPr>
        </p:nvPicPr>
        <p:blipFill rotWithShape="1">
          <a:blip r:embed="rId5">
            <a:duotone>
              <a:schemeClr val="accent1">
                <a:shade val="45000"/>
                <a:satMod val="135000"/>
              </a:schemeClr>
              <a:prstClr val="white"/>
            </a:duotone>
          </a:blip>
          <a:srcRect b="31073"/>
          <a:stretch>
            <a:fillRect/>
          </a:stretch>
        </p:blipFill>
        <p:spPr>
          <a:xfrm>
            <a:off x="599440" y="4057650"/>
            <a:ext cx="4072255" cy="2807335"/>
          </a:xfrm>
          <a:prstGeom prst="rect">
            <a:avLst/>
          </a:prstGeom>
        </p:spPr>
      </p:pic>
      <p:sp>
        <p:nvSpPr>
          <p:cNvPr id="18" name="椭圆 17"/>
          <p:cNvSpPr/>
          <p:nvPr>
            <p:custDataLst>
              <p:tags r:id="rId6"/>
            </p:custDataLst>
          </p:nvPr>
        </p:nvSpPr>
        <p:spPr>
          <a:xfrm rot="1800000">
            <a:off x="104140" y="4147185"/>
            <a:ext cx="4507865" cy="1297305"/>
          </a:xfrm>
          <a:prstGeom prst="ellipse">
            <a:avLst/>
          </a:prstGeom>
          <a:solidFill>
            <a:schemeClr val="l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7" name="椭圆 16"/>
          <p:cNvSpPr/>
          <p:nvPr>
            <p:custDataLst>
              <p:tags r:id="rId7"/>
            </p:custDataLst>
          </p:nvPr>
        </p:nvSpPr>
        <p:spPr>
          <a:xfrm rot="1800000">
            <a:off x="398780" y="3772535"/>
            <a:ext cx="4507865" cy="1297305"/>
          </a:xfrm>
          <a:prstGeom prst="ellipse">
            <a:avLst/>
          </a:prstGeom>
          <a:noFill/>
          <a:ln>
            <a:solidFill>
              <a:schemeClr val="l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1" name="十字星 29"/>
          <p:cNvSpPr/>
          <p:nvPr>
            <p:custDataLst>
              <p:tags r:id="rId8"/>
            </p:custDataLst>
          </p:nvPr>
        </p:nvSpPr>
        <p:spPr>
          <a:xfrm>
            <a:off x="2652395" y="5110480"/>
            <a:ext cx="296545" cy="296545"/>
          </a:xfrm>
          <a:prstGeom prst="star4">
            <a:avLst>
              <a:gd name="adj" fmla="val 84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pic>
        <p:nvPicPr>
          <p:cNvPr id="12" name="图片 11"/>
          <p:cNvPicPr>
            <a:picLocks noChangeAspect="1"/>
          </p:cNvPicPr>
          <p:nvPr>
            <p:custDataLst>
              <p:tags r:id="rId9"/>
            </p:custDataLst>
          </p:nvPr>
        </p:nvPicPr>
        <p:blipFill rotWithShape="1">
          <a:blip r:embed="rId10">
            <a:alphaModFix amt="50000"/>
            <a:duotone>
              <a:schemeClr val="accent1">
                <a:shade val="45000"/>
                <a:satMod val="135000"/>
              </a:schemeClr>
              <a:prstClr val="white"/>
            </a:duotone>
          </a:blip>
          <a:srcRect t="24711" r="20852"/>
          <a:stretch>
            <a:fillRect/>
          </a:stretch>
        </p:blipFill>
        <p:spPr>
          <a:xfrm>
            <a:off x="7308823" y="0"/>
            <a:ext cx="4883177" cy="4645052"/>
          </a:xfrm>
          <a:prstGeom prst="rect">
            <a:avLst/>
          </a:prstGeom>
        </p:spPr>
      </p:pic>
      <p:pic>
        <p:nvPicPr>
          <p:cNvPr id="13" name="图片 12"/>
          <p:cNvPicPr>
            <a:picLocks noChangeAspect="1"/>
          </p:cNvPicPr>
          <p:nvPr>
            <p:custDataLst>
              <p:tags r:id="rId11"/>
            </p:custDataLst>
          </p:nvPr>
        </p:nvPicPr>
        <p:blipFill rotWithShape="1">
          <a:blip r:embed="rId12">
            <a:alphaModFix amt="70000"/>
            <a:duotone>
              <a:schemeClr val="accent1">
                <a:shade val="45000"/>
                <a:satMod val="135000"/>
              </a:schemeClr>
              <a:prstClr val="white"/>
            </a:duotone>
          </a:blip>
          <a:srcRect t="21428"/>
          <a:stretch>
            <a:fillRect/>
          </a:stretch>
        </p:blipFill>
        <p:spPr>
          <a:xfrm>
            <a:off x="7463734" y="0"/>
            <a:ext cx="3615241" cy="2840584"/>
          </a:xfrm>
          <a:prstGeom prst="rect">
            <a:avLst/>
          </a:prstGeom>
        </p:spPr>
      </p:pic>
      <p:sp>
        <p:nvSpPr>
          <p:cNvPr id="14" name="任意多边形: 形状 13"/>
          <p:cNvSpPr/>
          <p:nvPr>
            <p:custDataLst>
              <p:tags r:id="rId13"/>
            </p:custDataLst>
          </p:nvPr>
        </p:nvSpPr>
        <p:spPr>
          <a:xfrm rot="1800000">
            <a:off x="8860224" y="1335959"/>
            <a:ext cx="3739420" cy="1382894"/>
          </a:xfrm>
          <a:custGeom>
            <a:avLst/>
            <a:gdLst>
              <a:gd name="connsiteX0" fmla="*/ 285680 w 3757539"/>
              <a:gd name="connsiteY0" fmla="*/ 356415 h 1362076"/>
              <a:gd name="connsiteX1" fmla="*/ 2366963 w 3757539"/>
              <a:gd name="connsiteY1" fmla="*/ 0 h 1362076"/>
              <a:gd name="connsiteX2" fmla="*/ 3070826 w 3757539"/>
              <a:gd name="connsiteY2" fmla="*/ 30618 h 1362076"/>
              <a:gd name="connsiteX3" fmla="*/ 3230204 w 3757539"/>
              <a:gd name="connsiteY3" fmla="*/ 47402 h 1362076"/>
              <a:gd name="connsiteX4" fmla="*/ 3757539 w 3757539"/>
              <a:gd name="connsiteY4" fmla="*/ 960774 h 1362076"/>
              <a:gd name="connsiteX5" fmla="*/ 3125462 w 3757539"/>
              <a:gd name="connsiteY5" fmla="*/ 1325704 h 1362076"/>
              <a:gd name="connsiteX6" fmla="*/ 3070826 w 3757539"/>
              <a:gd name="connsiteY6" fmla="*/ 1331458 h 1362076"/>
              <a:gd name="connsiteX7" fmla="*/ 2366963 w 3757539"/>
              <a:gd name="connsiteY7" fmla="*/ 1362076 h 1362076"/>
              <a:gd name="connsiteX8" fmla="*/ 0 w 3757539"/>
              <a:gd name="connsiteY8" fmla="*/ 681038 h 1362076"/>
              <a:gd name="connsiteX9" fmla="*/ 285680 w 3757539"/>
              <a:gd name="connsiteY9" fmla="*/ 356415 h 1362076"/>
              <a:gd name="connsiteX0-1" fmla="*/ 3230204 w 3757539"/>
              <a:gd name="connsiteY0-2" fmla="*/ 47402 h 1362076"/>
              <a:gd name="connsiteX1-3" fmla="*/ 3757539 w 3757539"/>
              <a:gd name="connsiteY1-4" fmla="*/ 960774 h 1362076"/>
              <a:gd name="connsiteX2-5" fmla="*/ 3125462 w 3757539"/>
              <a:gd name="connsiteY2-6" fmla="*/ 1325704 h 1362076"/>
              <a:gd name="connsiteX3-7" fmla="*/ 3070826 w 3757539"/>
              <a:gd name="connsiteY3-8" fmla="*/ 1331458 h 1362076"/>
              <a:gd name="connsiteX4-9" fmla="*/ 2366963 w 3757539"/>
              <a:gd name="connsiteY4-10" fmla="*/ 1362076 h 1362076"/>
              <a:gd name="connsiteX5-11" fmla="*/ 0 w 3757539"/>
              <a:gd name="connsiteY5-12" fmla="*/ 681038 h 1362076"/>
              <a:gd name="connsiteX6-13" fmla="*/ 285680 w 3757539"/>
              <a:gd name="connsiteY6-14" fmla="*/ 356415 h 1362076"/>
              <a:gd name="connsiteX7-15" fmla="*/ 2366963 w 3757539"/>
              <a:gd name="connsiteY7-16" fmla="*/ 0 h 1362076"/>
              <a:gd name="connsiteX8-17" fmla="*/ 3070826 w 3757539"/>
              <a:gd name="connsiteY8-18" fmla="*/ 30618 h 1362076"/>
              <a:gd name="connsiteX9-19" fmla="*/ 3321644 w 3757539"/>
              <a:gd name="connsiteY9-20" fmla="*/ 138842 h 1362076"/>
              <a:gd name="connsiteX0-21" fmla="*/ 3230204 w 3757539"/>
              <a:gd name="connsiteY0-22" fmla="*/ 47402 h 1362076"/>
              <a:gd name="connsiteX1-23" fmla="*/ 3757539 w 3757539"/>
              <a:gd name="connsiteY1-24" fmla="*/ 960774 h 1362076"/>
              <a:gd name="connsiteX2-25" fmla="*/ 3125462 w 3757539"/>
              <a:gd name="connsiteY2-26" fmla="*/ 1325704 h 1362076"/>
              <a:gd name="connsiteX3-27" fmla="*/ 3070826 w 3757539"/>
              <a:gd name="connsiteY3-28" fmla="*/ 1331458 h 1362076"/>
              <a:gd name="connsiteX4-29" fmla="*/ 2366963 w 3757539"/>
              <a:gd name="connsiteY4-30" fmla="*/ 1362076 h 1362076"/>
              <a:gd name="connsiteX5-31" fmla="*/ 0 w 3757539"/>
              <a:gd name="connsiteY5-32" fmla="*/ 681038 h 1362076"/>
              <a:gd name="connsiteX6-33" fmla="*/ 285680 w 3757539"/>
              <a:gd name="connsiteY6-34" fmla="*/ 356415 h 1362076"/>
              <a:gd name="connsiteX7-35" fmla="*/ 2366963 w 3757539"/>
              <a:gd name="connsiteY7-36" fmla="*/ 0 h 1362076"/>
              <a:gd name="connsiteX8-37" fmla="*/ 3070826 w 3757539"/>
              <a:gd name="connsiteY8-38" fmla="*/ 30618 h 1362076"/>
              <a:gd name="connsiteX0-39" fmla="*/ 3757539 w 3757539"/>
              <a:gd name="connsiteY0-40" fmla="*/ 960774 h 1362076"/>
              <a:gd name="connsiteX1-41" fmla="*/ 3125462 w 3757539"/>
              <a:gd name="connsiteY1-42" fmla="*/ 1325704 h 1362076"/>
              <a:gd name="connsiteX2-43" fmla="*/ 3070826 w 3757539"/>
              <a:gd name="connsiteY2-44" fmla="*/ 1331458 h 1362076"/>
              <a:gd name="connsiteX3-45" fmla="*/ 2366963 w 3757539"/>
              <a:gd name="connsiteY3-46" fmla="*/ 1362076 h 1362076"/>
              <a:gd name="connsiteX4-47" fmla="*/ 0 w 3757539"/>
              <a:gd name="connsiteY4-48" fmla="*/ 681038 h 1362076"/>
              <a:gd name="connsiteX5-49" fmla="*/ 285680 w 3757539"/>
              <a:gd name="connsiteY5-50" fmla="*/ 356415 h 1362076"/>
              <a:gd name="connsiteX6-51" fmla="*/ 2366963 w 3757539"/>
              <a:gd name="connsiteY6-52" fmla="*/ 0 h 1362076"/>
              <a:gd name="connsiteX7-53" fmla="*/ 3070826 w 3757539"/>
              <a:gd name="connsiteY7-54" fmla="*/ 30618 h 1362076"/>
              <a:gd name="connsiteX0-55" fmla="*/ 3757539 w 3757539"/>
              <a:gd name="connsiteY0-56" fmla="*/ 960774 h 1362076"/>
              <a:gd name="connsiteX1-57" fmla="*/ 3125462 w 3757539"/>
              <a:gd name="connsiteY1-58" fmla="*/ 1325704 h 1362076"/>
              <a:gd name="connsiteX2-59" fmla="*/ 3070826 w 3757539"/>
              <a:gd name="connsiteY2-60" fmla="*/ 1331458 h 1362076"/>
              <a:gd name="connsiteX3-61" fmla="*/ 2366963 w 3757539"/>
              <a:gd name="connsiteY3-62" fmla="*/ 1362076 h 1362076"/>
              <a:gd name="connsiteX4-63" fmla="*/ 0 w 3757539"/>
              <a:gd name="connsiteY4-64" fmla="*/ 681038 h 1362076"/>
              <a:gd name="connsiteX5-65" fmla="*/ 285680 w 3757539"/>
              <a:gd name="connsiteY5-66" fmla="*/ 356415 h 1362076"/>
              <a:gd name="connsiteX6-67" fmla="*/ 2366963 w 3757539"/>
              <a:gd name="connsiteY6-68" fmla="*/ 0 h 1362076"/>
              <a:gd name="connsiteX7-69" fmla="*/ 3070826 w 3757539"/>
              <a:gd name="connsiteY7-70" fmla="*/ 30618 h 1362076"/>
              <a:gd name="connsiteX0-71" fmla="*/ 3757539 w 3757539"/>
              <a:gd name="connsiteY0-72" fmla="*/ 960774 h 1362076"/>
              <a:gd name="connsiteX1-73" fmla="*/ 3125462 w 3757539"/>
              <a:gd name="connsiteY1-74" fmla="*/ 1325704 h 1362076"/>
              <a:gd name="connsiteX2-75" fmla="*/ 3070826 w 3757539"/>
              <a:gd name="connsiteY2-76" fmla="*/ 1331458 h 1362076"/>
              <a:gd name="connsiteX3-77" fmla="*/ 2366963 w 3757539"/>
              <a:gd name="connsiteY3-78" fmla="*/ 1362076 h 1362076"/>
              <a:gd name="connsiteX4-79" fmla="*/ 0 w 3757539"/>
              <a:gd name="connsiteY4-80" fmla="*/ 681038 h 1362076"/>
              <a:gd name="connsiteX5-81" fmla="*/ 285680 w 3757539"/>
              <a:gd name="connsiteY5-82" fmla="*/ 356415 h 1362076"/>
              <a:gd name="connsiteX6-83" fmla="*/ 2366963 w 3757539"/>
              <a:gd name="connsiteY6-84" fmla="*/ 0 h 1362076"/>
              <a:gd name="connsiteX7-85" fmla="*/ 3070826 w 3757539"/>
              <a:gd name="connsiteY7-86" fmla="*/ 30618 h 1362076"/>
              <a:gd name="connsiteX0-87" fmla="*/ 3757539 w 3757539"/>
              <a:gd name="connsiteY0-88" fmla="*/ 960774 h 1362076"/>
              <a:gd name="connsiteX1-89" fmla="*/ 3070826 w 3757539"/>
              <a:gd name="connsiteY1-90" fmla="*/ 1331458 h 1362076"/>
              <a:gd name="connsiteX2-91" fmla="*/ 2366963 w 3757539"/>
              <a:gd name="connsiteY2-92" fmla="*/ 1362076 h 1362076"/>
              <a:gd name="connsiteX3-93" fmla="*/ 0 w 3757539"/>
              <a:gd name="connsiteY3-94" fmla="*/ 681038 h 1362076"/>
              <a:gd name="connsiteX4-95" fmla="*/ 285680 w 3757539"/>
              <a:gd name="connsiteY4-96" fmla="*/ 356415 h 1362076"/>
              <a:gd name="connsiteX5-97" fmla="*/ 2366963 w 3757539"/>
              <a:gd name="connsiteY5-98" fmla="*/ 0 h 1362076"/>
              <a:gd name="connsiteX6-99" fmla="*/ 3070826 w 3757539"/>
              <a:gd name="connsiteY6-100" fmla="*/ 30618 h 1362076"/>
              <a:gd name="connsiteX0-101" fmla="*/ 3757539 w 3757539"/>
              <a:gd name="connsiteY0-102" fmla="*/ 960774 h 1362076"/>
              <a:gd name="connsiteX1-103" fmla="*/ 3070826 w 3757539"/>
              <a:gd name="connsiteY1-104" fmla="*/ 1331458 h 1362076"/>
              <a:gd name="connsiteX2-105" fmla="*/ 2366963 w 3757539"/>
              <a:gd name="connsiteY2-106" fmla="*/ 1362076 h 1362076"/>
              <a:gd name="connsiteX3-107" fmla="*/ 0 w 3757539"/>
              <a:gd name="connsiteY3-108" fmla="*/ 681038 h 1362076"/>
              <a:gd name="connsiteX4-109" fmla="*/ 285680 w 3757539"/>
              <a:gd name="connsiteY4-110" fmla="*/ 356415 h 1362076"/>
              <a:gd name="connsiteX5-111" fmla="*/ 2366963 w 3757539"/>
              <a:gd name="connsiteY5-112" fmla="*/ 0 h 1362076"/>
              <a:gd name="connsiteX6-113" fmla="*/ 3070826 w 3757539"/>
              <a:gd name="connsiteY6-114" fmla="*/ 30618 h 1362076"/>
              <a:gd name="connsiteX0-115" fmla="*/ 3733924 w 3733924"/>
              <a:gd name="connsiteY0-116" fmla="*/ 1000160 h 1362076"/>
              <a:gd name="connsiteX1-117" fmla="*/ 3070826 w 3733924"/>
              <a:gd name="connsiteY1-118" fmla="*/ 1331458 h 1362076"/>
              <a:gd name="connsiteX2-119" fmla="*/ 2366963 w 3733924"/>
              <a:gd name="connsiteY2-120" fmla="*/ 1362076 h 1362076"/>
              <a:gd name="connsiteX3-121" fmla="*/ 0 w 3733924"/>
              <a:gd name="connsiteY3-122" fmla="*/ 681038 h 1362076"/>
              <a:gd name="connsiteX4-123" fmla="*/ 285680 w 3733924"/>
              <a:gd name="connsiteY4-124" fmla="*/ 356415 h 1362076"/>
              <a:gd name="connsiteX5-125" fmla="*/ 2366963 w 3733924"/>
              <a:gd name="connsiteY5-126" fmla="*/ 0 h 1362076"/>
              <a:gd name="connsiteX6-127" fmla="*/ 3070826 w 3733924"/>
              <a:gd name="connsiteY6-128" fmla="*/ 30618 h 1362076"/>
              <a:gd name="connsiteX0-129" fmla="*/ 3739420 w 3739420"/>
              <a:gd name="connsiteY0-130" fmla="*/ 991837 h 1362076"/>
              <a:gd name="connsiteX1-131" fmla="*/ 3070826 w 3739420"/>
              <a:gd name="connsiteY1-132" fmla="*/ 1331458 h 1362076"/>
              <a:gd name="connsiteX2-133" fmla="*/ 2366963 w 3739420"/>
              <a:gd name="connsiteY2-134" fmla="*/ 1362076 h 1362076"/>
              <a:gd name="connsiteX3-135" fmla="*/ 0 w 3739420"/>
              <a:gd name="connsiteY3-136" fmla="*/ 681038 h 1362076"/>
              <a:gd name="connsiteX4-137" fmla="*/ 285680 w 3739420"/>
              <a:gd name="connsiteY4-138" fmla="*/ 356415 h 1362076"/>
              <a:gd name="connsiteX5-139" fmla="*/ 2366963 w 3739420"/>
              <a:gd name="connsiteY5-140" fmla="*/ 0 h 1362076"/>
              <a:gd name="connsiteX6-141" fmla="*/ 3070826 w 3739420"/>
              <a:gd name="connsiteY6-142" fmla="*/ 30618 h 1362076"/>
              <a:gd name="connsiteX0-143" fmla="*/ 3739420 w 3739420"/>
              <a:gd name="connsiteY0-144" fmla="*/ 991837 h 1362076"/>
              <a:gd name="connsiteX1-145" fmla="*/ 3070826 w 3739420"/>
              <a:gd name="connsiteY1-146" fmla="*/ 1331458 h 1362076"/>
              <a:gd name="connsiteX2-147" fmla="*/ 2366963 w 3739420"/>
              <a:gd name="connsiteY2-148" fmla="*/ 1362076 h 1362076"/>
              <a:gd name="connsiteX3-149" fmla="*/ 0 w 3739420"/>
              <a:gd name="connsiteY3-150" fmla="*/ 681038 h 1362076"/>
              <a:gd name="connsiteX4-151" fmla="*/ 285680 w 3739420"/>
              <a:gd name="connsiteY4-152" fmla="*/ 356415 h 1362076"/>
              <a:gd name="connsiteX5-153" fmla="*/ 2366963 w 3739420"/>
              <a:gd name="connsiteY5-154" fmla="*/ 0 h 1362076"/>
              <a:gd name="connsiteX6-155" fmla="*/ 3070826 w 3739420"/>
              <a:gd name="connsiteY6-156" fmla="*/ 30618 h 1362076"/>
              <a:gd name="connsiteX0-157" fmla="*/ 3739420 w 3739420"/>
              <a:gd name="connsiteY0-158" fmla="*/ 991837 h 1362076"/>
              <a:gd name="connsiteX1-159" fmla="*/ 3070826 w 3739420"/>
              <a:gd name="connsiteY1-160" fmla="*/ 1331458 h 1362076"/>
              <a:gd name="connsiteX2-161" fmla="*/ 2366963 w 3739420"/>
              <a:gd name="connsiteY2-162" fmla="*/ 1362076 h 1362076"/>
              <a:gd name="connsiteX3-163" fmla="*/ 0 w 3739420"/>
              <a:gd name="connsiteY3-164" fmla="*/ 681038 h 1362076"/>
              <a:gd name="connsiteX4-165" fmla="*/ 285680 w 3739420"/>
              <a:gd name="connsiteY4-166" fmla="*/ 356415 h 1362076"/>
              <a:gd name="connsiteX5-167" fmla="*/ 2366963 w 3739420"/>
              <a:gd name="connsiteY5-168" fmla="*/ 0 h 1362076"/>
              <a:gd name="connsiteX6-169" fmla="*/ 3070826 w 3739420"/>
              <a:gd name="connsiteY6-170" fmla="*/ 30618 h 1362076"/>
              <a:gd name="connsiteX0-171" fmla="*/ 3739420 w 3739420"/>
              <a:gd name="connsiteY0-172" fmla="*/ 991837 h 1367350"/>
              <a:gd name="connsiteX1-173" fmla="*/ 2366963 w 3739420"/>
              <a:gd name="connsiteY1-174" fmla="*/ 1362076 h 1367350"/>
              <a:gd name="connsiteX2-175" fmla="*/ 0 w 3739420"/>
              <a:gd name="connsiteY2-176" fmla="*/ 681038 h 1367350"/>
              <a:gd name="connsiteX3-177" fmla="*/ 285680 w 3739420"/>
              <a:gd name="connsiteY3-178" fmla="*/ 356415 h 1367350"/>
              <a:gd name="connsiteX4-179" fmla="*/ 2366963 w 3739420"/>
              <a:gd name="connsiteY4-180" fmla="*/ 0 h 1367350"/>
              <a:gd name="connsiteX5-181" fmla="*/ 3070826 w 3739420"/>
              <a:gd name="connsiteY5-182" fmla="*/ 30618 h 1367350"/>
              <a:gd name="connsiteX0-183" fmla="*/ 3739420 w 3739420"/>
              <a:gd name="connsiteY0-184" fmla="*/ 991837 h 1368283"/>
              <a:gd name="connsiteX1-185" fmla="*/ 2366963 w 3739420"/>
              <a:gd name="connsiteY1-186" fmla="*/ 1362076 h 1368283"/>
              <a:gd name="connsiteX2-187" fmla="*/ 0 w 3739420"/>
              <a:gd name="connsiteY2-188" fmla="*/ 681038 h 1368283"/>
              <a:gd name="connsiteX3-189" fmla="*/ 285680 w 3739420"/>
              <a:gd name="connsiteY3-190" fmla="*/ 356415 h 1368283"/>
              <a:gd name="connsiteX4-191" fmla="*/ 2366963 w 3739420"/>
              <a:gd name="connsiteY4-192" fmla="*/ 0 h 1368283"/>
              <a:gd name="connsiteX5-193" fmla="*/ 3070826 w 3739420"/>
              <a:gd name="connsiteY5-194" fmla="*/ 30618 h 1368283"/>
              <a:gd name="connsiteX0-195" fmla="*/ 3739420 w 3739420"/>
              <a:gd name="connsiteY0-196" fmla="*/ 991837 h 1362076"/>
              <a:gd name="connsiteX1-197" fmla="*/ 2366963 w 3739420"/>
              <a:gd name="connsiteY1-198" fmla="*/ 1362076 h 1362076"/>
              <a:gd name="connsiteX2-199" fmla="*/ 0 w 3739420"/>
              <a:gd name="connsiteY2-200" fmla="*/ 681038 h 1362076"/>
              <a:gd name="connsiteX3-201" fmla="*/ 285680 w 3739420"/>
              <a:gd name="connsiteY3-202" fmla="*/ 356415 h 1362076"/>
              <a:gd name="connsiteX4-203" fmla="*/ 2366963 w 3739420"/>
              <a:gd name="connsiteY4-204" fmla="*/ 0 h 1362076"/>
              <a:gd name="connsiteX5-205" fmla="*/ 3070826 w 3739420"/>
              <a:gd name="connsiteY5-206" fmla="*/ 30618 h 1362076"/>
              <a:gd name="connsiteX0-207" fmla="*/ 3739420 w 3739420"/>
              <a:gd name="connsiteY0-208" fmla="*/ 1005832 h 1376071"/>
              <a:gd name="connsiteX1-209" fmla="*/ 2366963 w 3739420"/>
              <a:gd name="connsiteY1-210" fmla="*/ 1376071 h 1376071"/>
              <a:gd name="connsiteX2-211" fmla="*/ 0 w 3739420"/>
              <a:gd name="connsiteY2-212" fmla="*/ 695033 h 1376071"/>
              <a:gd name="connsiteX3-213" fmla="*/ 285680 w 3739420"/>
              <a:gd name="connsiteY3-214" fmla="*/ 370410 h 1376071"/>
              <a:gd name="connsiteX4-215" fmla="*/ 2366963 w 3739420"/>
              <a:gd name="connsiteY4-216" fmla="*/ 13995 h 1376071"/>
              <a:gd name="connsiteX5-217" fmla="*/ 3182733 w 3739420"/>
              <a:gd name="connsiteY5-218" fmla="*/ 77863 h 1376071"/>
              <a:gd name="connsiteX0-219" fmla="*/ 3739420 w 3739420"/>
              <a:gd name="connsiteY0-220" fmla="*/ 1005655 h 1375894"/>
              <a:gd name="connsiteX1-221" fmla="*/ 2366963 w 3739420"/>
              <a:gd name="connsiteY1-222" fmla="*/ 1375894 h 1375894"/>
              <a:gd name="connsiteX2-223" fmla="*/ 0 w 3739420"/>
              <a:gd name="connsiteY2-224" fmla="*/ 694856 h 1375894"/>
              <a:gd name="connsiteX3-225" fmla="*/ 285680 w 3739420"/>
              <a:gd name="connsiteY3-226" fmla="*/ 370233 h 1375894"/>
              <a:gd name="connsiteX4-227" fmla="*/ 2366963 w 3739420"/>
              <a:gd name="connsiteY4-228" fmla="*/ 13818 h 1375894"/>
              <a:gd name="connsiteX5-229" fmla="*/ 3198782 w 3739420"/>
              <a:gd name="connsiteY5-230" fmla="*/ 78721 h 1375894"/>
              <a:gd name="connsiteX0-231" fmla="*/ 3739420 w 3739420"/>
              <a:gd name="connsiteY0-232" fmla="*/ 1012782 h 1383021"/>
              <a:gd name="connsiteX1-233" fmla="*/ 2366963 w 3739420"/>
              <a:gd name="connsiteY1-234" fmla="*/ 1383021 h 1383021"/>
              <a:gd name="connsiteX2-235" fmla="*/ 0 w 3739420"/>
              <a:gd name="connsiteY2-236" fmla="*/ 701983 h 1383021"/>
              <a:gd name="connsiteX3-237" fmla="*/ 285680 w 3739420"/>
              <a:gd name="connsiteY3-238" fmla="*/ 377360 h 1383021"/>
              <a:gd name="connsiteX4-239" fmla="*/ 2366963 w 3739420"/>
              <a:gd name="connsiteY4-240" fmla="*/ 20945 h 1383021"/>
              <a:gd name="connsiteX5-241" fmla="*/ 3198782 w 3739420"/>
              <a:gd name="connsiteY5-242" fmla="*/ 85848 h 1383021"/>
              <a:gd name="connsiteX0-243" fmla="*/ 3739420 w 3739420"/>
              <a:gd name="connsiteY0-244" fmla="*/ 1026672 h 1396911"/>
              <a:gd name="connsiteX1-245" fmla="*/ 2366963 w 3739420"/>
              <a:gd name="connsiteY1-246" fmla="*/ 1396911 h 1396911"/>
              <a:gd name="connsiteX2-247" fmla="*/ 0 w 3739420"/>
              <a:gd name="connsiteY2-248" fmla="*/ 715873 h 1396911"/>
              <a:gd name="connsiteX3-249" fmla="*/ 285680 w 3739420"/>
              <a:gd name="connsiteY3-250" fmla="*/ 391250 h 1396911"/>
              <a:gd name="connsiteX4-251" fmla="*/ 2366963 w 3739420"/>
              <a:gd name="connsiteY4-252" fmla="*/ 34835 h 1396911"/>
              <a:gd name="connsiteX5-253" fmla="*/ 3192528 w 3739420"/>
              <a:gd name="connsiteY5-254" fmla="*/ 62145 h 1396911"/>
              <a:gd name="connsiteX0-255" fmla="*/ 3739420 w 3739420"/>
              <a:gd name="connsiteY0-256" fmla="*/ 1011996 h 1382235"/>
              <a:gd name="connsiteX1-257" fmla="*/ 2366963 w 3739420"/>
              <a:gd name="connsiteY1-258" fmla="*/ 1382235 h 1382235"/>
              <a:gd name="connsiteX2-259" fmla="*/ 0 w 3739420"/>
              <a:gd name="connsiteY2-260" fmla="*/ 701197 h 1382235"/>
              <a:gd name="connsiteX3-261" fmla="*/ 285680 w 3739420"/>
              <a:gd name="connsiteY3-262" fmla="*/ 376574 h 1382235"/>
              <a:gd name="connsiteX4-263" fmla="*/ 2366963 w 3739420"/>
              <a:gd name="connsiteY4-264" fmla="*/ 20159 h 1382235"/>
              <a:gd name="connsiteX5-265" fmla="*/ 3192528 w 3739420"/>
              <a:gd name="connsiteY5-266" fmla="*/ 47469 h 1382235"/>
              <a:gd name="connsiteX0-267" fmla="*/ 3739420 w 3739420"/>
              <a:gd name="connsiteY0-268" fmla="*/ 1025520 h 1395759"/>
              <a:gd name="connsiteX1-269" fmla="*/ 2366963 w 3739420"/>
              <a:gd name="connsiteY1-270" fmla="*/ 1395759 h 1395759"/>
              <a:gd name="connsiteX2-271" fmla="*/ 0 w 3739420"/>
              <a:gd name="connsiteY2-272" fmla="*/ 714721 h 1395759"/>
              <a:gd name="connsiteX3-273" fmla="*/ 285680 w 3739420"/>
              <a:gd name="connsiteY3-274" fmla="*/ 390098 h 1395759"/>
              <a:gd name="connsiteX4-275" fmla="*/ 2366963 w 3739420"/>
              <a:gd name="connsiteY4-276" fmla="*/ 33683 h 1395759"/>
              <a:gd name="connsiteX5-277" fmla="*/ 3192528 w 3739420"/>
              <a:gd name="connsiteY5-278" fmla="*/ 60993 h 1395759"/>
              <a:gd name="connsiteX0-279" fmla="*/ 3739420 w 3739420"/>
              <a:gd name="connsiteY0-280" fmla="*/ 1013293 h 1383532"/>
              <a:gd name="connsiteX1-281" fmla="*/ 2366963 w 3739420"/>
              <a:gd name="connsiteY1-282" fmla="*/ 1383532 h 1383532"/>
              <a:gd name="connsiteX2-283" fmla="*/ 0 w 3739420"/>
              <a:gd name="connsiteY2-284" fmla="*/ 702494 h 1383532"/>
              <a:gd name="connsiteX3-285" fmla="*/ 285680 w 3739420"/>
              <a:gd name="connsiteY3-286" fmla="*/ 377871 h 1383532"/>
              <a:gd name="connsiteX4-287" fmla="*/ 2366963 w 3739420"/>
              <a:gd name="connsiteY4-288" fmla="*/ 21456 h 1383532"/>
              <a:gd name="connsiteX5-289" fmla="*/ 3192528 w 3739420"/>
              <a:gd name="connsiteY5-290" fmla="*/ 48766 h 1383532"/>
              <a:gd name="connsiteX0-291" fmla="*/ 3739420 w 3739420"/>
              <a:gd name="connsiteY0-292" fmla="*/ 1009045 h 1379284"/>
              <a:gd name="connsiteX1-293" fmla="*/ 2366963 w 3739420"/>
              <a:gd name="connsiteY1-294" fmla="*/ 1379284 h 1379284"/>
              <a:gd name="connsiteX2-295" fmla="*/ 0 w 3739420"/>
              <a:gd name="connsiteY2-296" fmla="*/ 698246 h 1379284"/>
              <a:gd name="connsiteX3-297" fmla="*/ 285680 w 3739420"/>
              <a:gd name="connsiteY3-298" fmla="*/ 373623 h 1379284"/>
              <a:gd name="connsiteX4-299" fmla="*/ 2366963 w 3739420"/>
              <a:gd name="connsiteY4-300" fmla="*/ 17208 h 1379284"/>
              <a:gd name="connsiteX5-301" fmla="*/ 3192528 w 3739420"/>
              <a:gd name="connsiteY5-302" fmla="*/ 44518 h 1379284"/>
              <a:gd name="connsiteX0-303" fmla="*/ 3739420 w 3739420"/>
              <a:gd name="connsiteY0-304" fmla="*/ 1004450 h 1374689"/>
              <a:gd name="connsiteX1-305" fmla="*/ 2366963 w 3739420"/>
              <a:gd name="connsiteY1-306" fmla="*/ 1374689 h 1374689"/>
              <a:gd name="connsiteX2-307" fmla="*/ 0 w 3739420"/>
              <a:gd name="connsiteY2-308" fmla="*/ 693651 h 1374689"/>
              <a:gd name="connsiteX3-309" fmla="*/ 285680 w 3739420"/>
              <a:gd name="connsiteY3-310" fmla="*/ 369028 h 1374689"/>
              <a:gd name="connsiteX4-311" fmla="*/ 2366963 w 3739420"/>
              <a:gd name="connsiteY4-312" fmla="*/ 12613 h 1374689"/>
              <a:gd name="connsiteX5-313" fmla="*/ 3208139 w 3739420"/>
              <a:gd name="connsiteY5-314" fmla="*/ 66963 h 1374689"/>
              <a:gd name="connsiteX0-315" fmla="*/ 3739420 w 3739420"/>
              <a:gd name="connsiteY0-316" fmla="*/ 1012655 h 1382894"/>
              <a:gd name="connsiteX1-317" fmla="*/ 2366963 w 3739420"/>
              <a:gd name="connsiteY1-318" fmla="*/ 1382894 h 1382894"/>
              <a:gd name="connsiteX2-319" fmla="*/ 0 w 3739420"/>
              <a:gd name="connsiteY2-320" fmla="*/ 701856 h 1382894"/>
              <a:gd name="connsiteX3-321" fmla="*/ 285680 w 3739420"/>
              <a:gd name="connsiteY3-322" fmla="*/ 377233 h 1382894"/>
              <a:gd name="connsiteX4-323" fmla="*/ 2366963 w 3739420"/>
              <a:gd name="connsiteY4-324" fmla="*/ 20818 h 1382894"/>
              <a:gd name="connsiteX5-325" fmla="*/ 3208139 w 3739420"/>
              <a:gd name="connsiteY5-326" fmla="*/ 75168 h 13828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739420" h="1382894">
                <a:moveTo>
                  <a:pt x="3739420" y="1012655"/>
                </a:moveTo>
                <a:cubicBezTo>
                  <a:pt x="3529000" y="1149204"/>
                  <a:pt x="3054514" y="1340907"/>
                  <a:pt x="2366963" y="1382894"/>
                </a:cubicBezTo>
                <a:cubicBezTo>
                  <a:pt x="1059725" y="1382894"/>
                  <a:pt x="0" y="1077983"/>
                  <a:pt x="0" y="701856"/>
                </a:cubicBezTo>
                <a:cubicBezTo>
                  <a:pt x="0" y="584316"/>
                  <a:pt x="103489" y="473731"/>
                  <a:pt x="285680" y="377233"/>
                </a:cubicBezTo>
                <a:cubicBezTo>
                  <a:pt x="686499" y="164936"/>
                  <a:pt x="1879886" y="71162"/>
                  <a:pt x="2366963" y="20818"/>
                </a:cubicBezTo>
                <a:cubicBezTo>
                  <a:pt x="2854040" y="-29526"/>
                  <a:pt x="3099604" y="20460"/>
                  <a:pt x="3208139" y="75168"/>
                </a:cubicBezTo>
              </a:path>
            </a:pathLst>
          </a:custGeom>
          <a:noFill/>
          <a:ln>
            <a:solidFill>
              <a:schemeClr val="lt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cs typeface="MiSans Normal" panose="00000500000000000000" charset="-122"/>
            </a:endParaRPr>
          </a:p>
        </p:txBody>
      </p:sp>
      <p:sp>
        <p:nvSpPr>
          <p:cNvPr id="15" name="任意多边形: 形状 14"/>
          <p:cNvSpPr/>
          <p:nvPr>
            <p:custDataLst>
              <p:tags r:id="rId14"/>
            </p:custDataLst>
          </p:nvPr>
        </p:nvSpPr>
        <p:spPr>
          <a:xfrm rot="1800000">
            <a:off x="9340282" y="788056"/>
            <a:ext cx="3395432" cy="1362076"/>
          </a:xfrm>
          <a:custGeom>
            <a:avLst/>
            <a:gdLst>
              <a:gd name="connsiteX0" fmla="*/ 285680 w 3395432"/>
              <a:gd name="connsiteY0" fmla="*/ 356415 h 1362076"/>
              <a:gd name="connsiteX1" fmla="*/ 2366963 w 3395432"/>
              <a:gd name="connsiteY1" fmla="*/ 0 h 1362076"/>
              <a:gd name="connsiteX2" fmla="*/ 2653306 w 3395432"/>
              <a:gd name="connsiteY2" fmla="*/ 8305 h 1362076"/>
              <a:gd name="connsiteX3" fmla="*/ 3395432 w 3395432"/>
              <a:gd name="connsiteY3" fmla="*/ 1293707 h 1362076"/>
              <a:gd name="connsiteX4" fmla="*/ 3288292 w 3395432"/>
              <a:gd name="connsiteY4" fmla="*/ 1308557 h 1362076"/>
              <a:gd name="connsiteX5" fmla="*/ 2366963 w 3395432"/>
              <a:gd name="connsiteY5" fmla="*/ 1362076 h 1362076"/>
              <a:gd name="connsiteX6" fmla="*/ 0 w 3395432"/>
              <a:gd name="connsiteY6" fmla="*/ 681038 h 1362076"/>
              <a:gd name="connsiteX7" fmla="*/ 285680 w 3395432"/>
              <a:gd name="connsiteY7" fmla="*/ 356415 h 1362076"/>
              <a:gd name="connsiteX0-1" fmla="*/ 285680 w 3395432"/>
              <a:gd name="connsiteY0-2" fmla="*/ 356415 h 1362076"/>
              <a:gd name="connsiteX1-3" fmla="*/ 2366963 w 3395432"/>
              <a:gd name="connsiteY1-4" fmla="*/ 0 h 1362076"/>
              <a:gd name="connsiteX2-5" fmla="*/ 2653306 w 3395432"/>
              <a:gd name="connsiteY2-6" fmla="*/ 8305 h 1362076"/>
              <a:gd name="connsiteX3-7" fmla="*/ 3395432 w 3395432"/>
              <a:gd name="connsiteY3-8" fmla="*/ 1293707 h 1362076"/>
              <a:gd name="connsiteX4-9" fmla="*/ 3288292 w 3395432"/>
              <a:gd name="connsiteY4-10" fmla="*/ 1308557 h 1362076"/>
              <a:gd name="connsiteX5-11" fmla="*/ 2366963 w 3395432"/>
              <a:gd name="connsiteY5-12" fmla="*/ 1362076 h 1362076"/>
              <a:gd name="connsiteX6-13" fmla="*/ 0 w 3395432"/>
              <a:gd name="connsiteY6-14" fmla="*/ 681038 h 1362076"/>
              <a:gd name="connsiteX7-15" fmla="*/ 285680 w 3395432"/>
              <a:gd name="connsiteY7-16" fmla="*/ 356415 h 1362076"/>
              <a:gd name="connsiteX0-17" fmla="*/ 2653306 w 3395432"/>
              <a:gd name="connsiteY0-18" fmla="*/ 8305 h 1362076"/>
              <a:gd name="connsiteX1-19" fmla="*/ 3395432 w 3395432"/>
              <a:gd name="connsiteY1-20" fmla="*/ 1293707 h 1362076"/>
              <a:gd name="connsiteX2-21" fmla="*/ 3288292 w 3395432"/>
              <a:gd name="connsiteY2-22" fmla="*/ 1308557 h 1362076"/>
              <a:gd name="connsiteX3-23" fmla="*/ 2366963 w 3395432"/>
              <a:gd name="connsiteY3-24" fmla="*/ 1362076 h 1362076"/>
              <a:gd name="connsiteX4-25" fmla="*/ 0 w 3395432"/>
              <a:gd name="connsiteY4-26" fmla="*/ 681038 h 1362076"/>
              <a:gd name="connsiteX5-27" fmla="*/ 285680 w 3395432"/>
              <a:gd name="connsiteY5-28" fmla="*/ 356415 h 1362076"/>
              <a:gd name="connsiteX6-29" fmla="*/ 2366963 w 3395432"/>
              <a:gd name="connsiteY6-30" fmla="*/ 0 h 1362076"/>
              <a:gd name="connsiteX7-31" fmla="*/ 2744746 w 3395432"/>
              <a:gd name="connsiteY7-32" fmla="*/ 99745 h 1362076"/>
              <a:gd name="connsiteX0-33" fmla="*/ 2653306 w 3395432"/>
              <a:gd name="connsiteY0-34" fmla="*/ 8305 h 1362076"/>
              <a:gd name="connsiteX1-35" fmla="*/ 3395432 w 3395432"/>
              <a:gd name="connsiteY1-36" fmla="*/ 1293707 h 1362076"/>
              <a:gd name="connsiteX2-37" fmla="*/ 3288292 w 3395432"/>
              <a:gd name="connsiteY2-38" fmla="*/ 1308557 h 1362076"/>
              <a:gd name="connsiteX3-39" fmla="*/ 2366963 w 3395432"/>
              <a:gd name="connsiteY3-40" fmla="*/ 1362076 h 1362076"/>
              <a:gd name="connsiteX4-41" fmla="*/ 0 w 3395432"/>
              <a:gd name="connsiteY4-42" fmla="*/ 681038 h 1362076"/>
              <a:gd name="connsiteX5-43" fmla="*/ 285680 w 3395432"/>
              <a:gd name="connsiteY5-44" fmla="*/ 356415 h 1362076"/>
              <a:gd name="connsiteX6-45" fmla="*/ 2366963 w 3395432"/>
              <a:gd name="connsiteY6-46" fmla="*/ 0 h 1362076"/>
              <a:gd name="connsiteX7-47" fmla="*/ 2744746 w 3395432"/>
              <a:gd name="connsiteY7-48" fmla="*/ 99745 h 1362076"/>
              <a:gd name="connsiteX0-49" fmla="*/ 3395432 w 3395432"/>
              <a:gd name="connsiteY0-50" fmla="*/ 1293707 h 1362076"/>
              <a:gd name="connsiteX1-51" fmla="*/ 3288292 w 3395432"/>
              <a:gd name="connsiteY1-52" fmla="*/ 1308557 h 1362076"/>
              <a:gd name="connsiteX2-53" fmla="*/ 2366963 w 3395432"/>
              <a:gd name="connsiteY2-54" fmla="*/ 1362076 h 1362076"/>
              <a:gd name="connsiteX3-55" fmla="*/ 0 w 3395432"/>
              <a:gd name="connsiteY3-56" fmla="*/ 681038 h 1362076"/>
              <a:gd name="connsiteX4-57" fmla="*/ 285680 w 3395432"/>
              <a:gd name="connsiteY4-58" fmla="*/ 356415 h 1362076"/>
              <a:gd name="connsiteX5-59" fmla="*/ 2366963 w 3395432"/>
              <a:gd name="connsiteY5-60" fmla="*/ 0 h 1362076"/>
              <a:gd name="connsiteX6-61" fmla="*/ 2744746 w 3395432"/>
              <a:gd name="connsiteY6-62" fmla="*/ 99745 h 1362076"/>
              <a:gd name="connsiteX0-63" fmla="*/ 3395432 w 3395432"/>
              <a:gd name="connsiteY0-64" fmla="*/ 1293707 h 1362076"/>
              <a:gd name="connsiteX1-65" fmla="*/ 3288292 w 3395432"/>
              <a:gd name="connsiteY1-66" fmla="*/ 1308557 h 1362076"/>
              <a:gd name="connsiteX2-67" fmla="*/ 2366963 w 3395432"/>
              <a:gd name="connsiteY2-68" fmla="*/ 1362076 h 1362076"/>
              <a:gd name="connsiteX3-69" fmla="*/ 0 w 3395432"/>
              <a:gd name="connsiteY3-70" fmla="*/ 681038 h 1362076"/>
              <a:gd name="connsiteX4-71" fmla="*/ 285680 w 3395432"/>
              <a:gd name="connsiteY4-72" fmla="*/ 356415 h 1362076"/>
              <a:gd name="connsiteX5-73" fmla="*/ 2366963 w 3395432"/>
              <a:gd name="connsiteY5-74" fmla="*/ 0 h 1362076"/>
              <a:gd name="connsiteX6-75" fmla="*/ 2744746 w 3395432"/>
              <a:gd name="connsiteY6-76" fmla="*/ 99745 h 1362076"/>
              <a:gd name="connsiteX0-77" fmla="*/ 3395432 w 3395432"/>
              <a:gd name="connsiteY0-78" fmla="*/ 1293707 h 1362076"/>
              <a:gd name="connsiteX1-79" fmla="*/ 3288292 w 3395432"/>
              <a:gd name="connsiteY1-80" fmla="*/ 1308557 h 1362076"/>
              <a:gd name="connsiteX2-81" fmla="*/ 2366963 w 3395432"/>
              <a:gd name="connsiteY2-82" fmla="*/ 1362076 h 1362076"/>
              <a:gd name="connsiteX3-83" fmla="*/ 0 w 3395432"/>
              <a:gd name="connsiteY3-84" fmla="*/ 681038 h 1362076"/>
              <a:gd name="connsiteX4-85" fmla="*/ 285680 w 3395432"/>
              <a:gd name="connsiteY4-86" fmla="*/ 356415 h 1362076"/>
              <a:gd name="connsiteX5-87" fmla="*/ 2366963 w 3395432"/>
              <a:gd name="connsiteY5-88" fmla="*/ 0 h 1362076"/>
              <a:gd name="connsiteX6-89" fmla="*/ 2646337 w 3395432"/>
              <a:gd name="connsiteY6-90" fmla="*/ 28147 h 13620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95432" h="1362076">
                <a:moveTo>
                  <a:pt x="3395432" y="1293707"/>
                </a:moveTo>
                <a:lnTo>
                  <a:pt x="3288292" y="1308557"/>
                </a:lnTo>
                <a:cubicBezTo>
                  <a:pt x="3005113" y="1343019"/>
                  <a:pt x="2693773" y="1362076"/>
                  <a:pt x="2366963" y="1362076"/>
                </a:cubicBezTo>
                <a:cubicBezTo>
                  <a:pt x="1059725" y="1362076"/>
                  <a:pt x="0" y="1057165"/>
                  <a:pt x="0" y="681038"/>
                </a:cubicBezTo>
                <a:cubicBezTo>
                  <a:pt x="1" y="563498"/>
                  <a:pt x="103489" y="452913"/>
                  <a:pt x="285680" y="356415"/>
                </a:cubicBezTo>
                <a:cubicBezTo>
                  <a:pt x="686499" y="144118"/>
                  <a:pt x="1468237" y="0"/>
                  <a:pt x="2366963" y="0"/>
                </a:cubicBezTo>
                <a:cubicBezTo>
                  <a:pt x="2462411" y="2768"/>
                  <a:pt x="2646337" y="28147"/>
                  <a:pt x="2646337" y="28147"/>
                </a:cubicBezTo>
              </a:path>
            </a:pathLst>
          </a:custGeom>
          <a:noFill/>
          <a:ln>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cs typeface="MiSans Normal" panose="00000500000000000000" charset="-122"/>
            </a:endParaRPr>
          </a:p>
        </p:txBody>
      </p:sp>
      <p:sp>
        <p:nvSpPr>
          <p:cNvPr id="16" name="十字星 58"/>
          <p:cNvSpPr/>
          <p:nvPr>
            <p:custDataLst>
              <p:tags r:id="rId15"/>
            </p:custDataLst>
          </p:nvPr>
        </p:nvSpPr>
        <p:spPr>
          <a:xfrm rot="2700000">
            <a:off x="9906000" y="304800"/>
            <a:ext cx="361950" cy="361950"/>
          </a:xfrm>
          <a:prstGeom prst="star4">
            <a:avLst>
              <a:gd name="adj" fmla="val 8433"/>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0" name="正文"/>
          <p:cNvSpPr txBox="1">
            <a:spLocks noGrp="1"/>
          </p:cNvSpPr>
          <p:nvPr>
            <p:ph idx="4"/>
            <p:custDataLst>
              <p:tags r:id="rId16"/>
            </p:custDataLst>
          </p:nvPr>
        </p:nvSpPr>
        <p:spPr>
          <a:xfrm>
            <a:off x="608400" y="1314000"/>
            <a:ext cx="10969200" cy="4935600"/>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200"/>
              </a:spcBef>
              <a:spcAft>
                <a:spcPts val="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solidFill>
                <a:uFillTx/>
                <a:latin typeface="+mn-ea"/>
                <a:ea typeface="+mn-ea"/>
                <a:cs typeface="MiSans" panose="00000500000000000000" charset="-122"/>
                <a:sym typeface="+mn-ea"/>
              </a:defRPr>
            </a:lvl1pPr>
            <a:lvl2pPr marL="449580" marR="0" lvl="1" indent="-231775"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ln>
                  <a:noFill/>
                  <a:prstDash val="sysDot"/>
                </a:ln>
                <a:solidFill>
                  <a:schemeClr val="tx1">
                    <a:lumMod val="50000"/>
                    <a:lumOff val="50000"/>
                  </a:schemeClr>
                </a:solidFill>
                <a:uFillTx/>
                <a:latin typeface="+mn-ea"/>
                <a:ea typeface="+mn-ea"/>
              </a:defRPr>
            </a:lvl2pPr>
            <a:lvl3pPr marL="719455" marR="0" lvl="2" indent="-276225"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ln>
                  <a:noFill/>
                  <a:prstDash val="sysDot"/>
                </a:ln>
                <a:solidFill>
                  <a:schemeClr val="tx1">
                    <a:lumMod val="50000"/>
                    <a:lumOff val="50000"/>
                  </a:schemeClr>
                </a:solidFill>
                <a:uFillTx/>
                <a:latin typeface="+mn-ea"/>
                <a:ea typeface="+mn-ea"/>
              </a:defRPr>
            </a:lvl3pPr>
            <a:lvl4pPr marL="987425" marR="0" lvl="3" indent="-262255" fontAlgn="auto">
              <a:lnSpc>
                <a:spcPct val="120000"/>
              </a:lnSpc>
              <a:spcBef>
                <a:spcPts val="0"/>
              </a:spcBef>
              <a:spcAft>
                <a:spcPts val="300"/>
              </a:spcAft>
              <a:buFont typeface="Wingdings" panose="05000000000000000000" charset="0"/>
              <a:buChar char=""/>
              <a:tabLst>
                <a:tab pos="899795" algn="l"/>
              </a:tabLst>
              <a:defRPr kumimoji="0" sz="1400" b="0" i="0" u="none" strike="noStrike" cap="none" spc="150" normalizeH="0" baseline="0">
                <a:ln>
                  <a:noFill/>
                  <a:prstDash val="sysDot"/>
                </a:ln>
                <a:solidFill>
                  <a:schemeClr val="tx1">
                    <a:lumMod val="50000"/>
                    <a:lumOff val="50000"/>
                  </a:schemeClr>
                </a:solidFill>
                <a:uFillTx/>
                <a:latin typeface="+mn-ea"/>
                <a:ea typeface="+mn-ea"/>
              </a:defRPr>
            </a:lvl4pPr>
            <a:lvl5pPr marL="1256030" marR="0" lvl="4" indent="-262255"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ln>
                  <a:noFill/>
                  <a:prstDash val="sysDot"/>
                </a:ln>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9" name="标题"/>
          <p:cNvSpPr txBox="1">
            <a:spLocks noGrp="1"/>
          </p:cNvSpPr>
          <p:nvPr>
            <p:ph type="title" idx="3"/>
            <p:custDataLst>
              <p:tags r:id="rId17"/>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200" b="0" i="0" u="none" strike="noStrike" kern="1200" cap="none" spc="300" normalizeH="0" baseline="0" noProof="1" dirty="0">
                <a:ln>
                  <a:noFill/>
                  <a:prstDash val="sysDot"/>
                </a:ln>
                <a:solidFill>
                  <a:schemeClr val="accent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8" name="十字星 17"/>
          <p:cNvSpPr/>
          <p:nvPr>
            <p:custDataLst>
              <p:tags r:id="rId18"/>
            </p:custDataLst>
          </p:nvPr>
        </p:nvSpPr>
        <p:spPr>
          <a:xfrm>
            <a:off x="158115" y="448945"/>
            <a:ext cx="361950" cy="361950"/>
          </a:xfrm>
          <a:prstGeom prst="star4">
            <a:avLst>
              <a:gd name="adj" fmla="val 84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7" name="十字星 18"/>
          <p:cNvSpPr/>
          <p:nvPr>
            <p:custDataLst>
              <p:tags r:id="rId19"/>
            </p:custDataLst>
          </p:nvPr>
        </p:nvSpPr>
        <p:spPr>
          <a:xfrm>
            <a:off x="391160" y="666115"/>
            <a:ext cx="257175" cy="257175"/>
          </a:xfrm>
          <a:prstGeom prst="star4">
            <a:avLst>
              <a:gd name="adj" fmla="val 84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4" name="日期占位符 3"/>
          <p:cNvSpPr>
            <a:spLocks noGrp="1"/>
          </p:cNvSpPr>
          <p:nvPr>
            <p:ph type="dt" sz="half" idx="10"/>
            <p:custDataLst>
              <p:tags r:id="rId20"/>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21"/>
            </p:custDataLst>
          </p:nvPr>
        </p:nvSpPr>
        <p:spPr>
          <a:xfrm>
            <a:off x="4116000" y="6314400"/>
            <a:ext cx="3960000" cy="316800"/>
          </a:xfrm>
        </p:spPr>
        <p:txBody>
          <a:bodyPr/>
          <a:lstStyle/>
          <a:p>
            <a:endParaRPr lang="zh-CN" altLang="en-US" dirty="0"/>
          </a:p>
        </p:txBody>
      </p:sp>
      <p:sp>
        <p:nvSpPr>
          <p:cNvPr id="6" name="灯片编号占位符 5"/>
          <p:cNvSpPr>
            <a:spLocks noGrp="1"/>
          </p:cNvSpPr>
          <p:nvPr>
            <p:ph type="sldNum" sz="quarter" idx="12"/>
            <p:custDataLst>
              <p:tags r:id="rId22"/>
            </p:custDataLst>
          </p:nvPr>
        </p:nvSpPr>
        <p:spPr>
          <a:xfrm>
            <a:off x="8877600" y="6314400"/>
            <a:ext cx="2700000" cy="316800"/>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pic>
        <p:nvPicPr>
          <p:cNvPr id="19" name="图片 18"/>
          <p:cNvPicPr>
            <a:picLocks noChangeAspect="1"/>
          </p:cNvPicPr>
          <p:nvPr>
            <p:custDataLst>
              <p:tags r:id="rId2"/>
            </p:custDataLst>
          </p:nvPr>
        </p:nvPicPr>
        <p:blipFill rotWithShape="1">
          <a:blip r:embed="rId3">
            <a:duotone>
              <a:schemeClr val="accent1">
                <a:shade val="45000"/>
                <a:satMod val="135000"/>
              </a:schemeClr>
              <a:prstClr val="white"/>
            </a:duotone>
          </a:blip>
          <a:srcRect l="9286" b="39142"/>
          <a:stretch>
            <a:fillRect/>
          </a:stretch>
        </p:blipFill>
        <p:spPr>
          <a:xfrm>
            <a:off x="0" y="2760980"/>
            <a:ext cx="6116650" cy="4103468"/>
          </a:xfrm>
          <a:prstGeom prst="rect">
            <a:avLst/>
          </a:prstGeom>
        </p:spPr>
      </p:pic>
      <p:pic>
        <p:nvPicPr>
          <p:cNvPr id="33" name="图片 32"/>
          <p:cNvPicPr>
            <a:picLocks noChangeAspect="1"/>
          </p:cNvPicPr>
          <p:nvPr>
            <p:custDataLst>
              <p:tags r:id="rId4"/>
            </p:custDataLst>
          </p:nvPr>
        </p:nvPicPr>
        <p:blipFill rotWithShape="1">
          <a:blip r:embed="rId5">
            <a:duotone>
              <a:schemeClr val="accent1">
                <a:shade val="45000"/>
                <a:satMod val="135000"/>
              </a:schemeClr>
              <a:prstClr val="white"/>
            </a:duotone>
          </a:blip>
          <a:srcRect t="24711" r="20852"/>
          <a:stretch>
            <a:fillRect/>
          </a:stretch>
        </p:blipFill>
        <p:spPr>
          <a:xfrm>
            <a:off x="7308823" y="0"/>
            <a:ext cx="4883177" cy="4645052"/>
          </a:xfrm>
          <a:prstGeom prst="rect">
            <a:avLst/>
          </a:prstGeom>
        </p:spPr>
      </p:pic>
      <p:pic>
        <p:nvPicPr>
          <p:cNvPr id="24" name="图片 23"/>
          <p:cNvPicPr>
            <a:picLocks noChangeAspect="1"/>
          </p:cNvPicPr>
          <p:nvPr>
            <p:custDataLst>
              <p:tags r:id="rId6"/>
            </p:custDataLst>
          </p:nvPr>
        </p:nvPicPr>
        <p:blipFill rotWithShape="1">
          <a:blip r:embed="rId7">
            <a:duotone>
              <a:schemeClr val="accent1">
                <a:shade val="45000"/>
                <a:satMod val="135000"/>
              </a:schemeClr>
              <a:prstClr val="white"/>
            </a:duotone>
          </a:blip>
          <a:srcRect t="14816"/>
          <a:stretch>
            <a:fillRect/>
          </a:stretch>
        </p:blipFill>
        <p:spPr>
          <a:xfrm>
            <a:off x="979805" y="0"/>
            <a:ext cx="3688400" cy="3147126"/>
          </a:xfrm>
          <a:prstGeom prst="rect">
            <a:avLst/>
          </a:prstGeom>
        </p:spPr>
      </p:pic>
      <p:pic>
        <p:nvPicPr>
          <p:cNvPr id="26" name="图片 25"/>
          <p:cNvPicPr>
            <a:picLocks noChangeAspect="1"/>
          </p:cNvPicPr>
          <p:nvPr>
            <p:custDataLst>
              <p:tags r:id="rId8"/>
            </p:custDataLst>
          </p:nvPr>
        </p:nvPicPr>
        <p:blipFill rotWithShape="1">
          <a:blip r:embed="rId9">
            <a:duotone>
              <a:schemeClr val="accent1">
                <a:shade val="45000"/>
                <a:satMod val="135000"/>
              </a:schemeClr>
              <a:prstClr val="white"/>
            </a:duotone>
          </a:blip>
          <a:srcRect t="21428"/>
          <a:stretch>
            <a:fillRect/>
          </a:stretch>
        </p:blipFill>
        <p:spPr>
          <a:xfrm>
            <a:off x="7492179" y="8212"/>
            <a:ext cx="3615241" cy="2840584"/>
          </a:xfrm>
          <a:prstGeom prst="rect">
            <a:avLst/>
          </a:prstGeom>
        </p:spPr>
      </p:pic>
      <p:pic>
        <p:nvPicPr>
          <p:cNvPr id="21" name="图片 20"/>
          <p:cNvPicPr>
            <a:picLocks noChangeAspect="1"/>
          </p:cNvPicPr>
          <p:nvPr>
            <p:custDataLst>
              <p:tags r:id="rId10"/>
            </p:custDataLst>
          </p:nvPr>
        </p:nvPicPr>
        <p:blipFill rotWithShape="1">
          <a:blip r:embed="rId11">
            <a:duotone>
              <a:schemeClr val="accent1">
                <a:shade val="45000"/>
                <a:satMod val="135000"/>
              </a:schemeClr>
              <a:prstClr val="white"/>
            </a:duotone>
          </a:blip>
          <a:srcRect b="31073"/>
          <a:stretch>
            <a:fillRect/>
          </a:stretch>
        </p:blipFill>
        <p:spPr>
          <a:xfrm>
            <a:off x="599440" y="4057425"/>
            <a:ext cx="4072481" cy="2807024"/>
          </a:xfrm>
          <a:prstGeom prst="rect">
            <a:avLst/>
          </a:prstGeom>
        </p:spPr>
      </p:pic>
      <p:sp>
        <p:nvSpPr>
          <p:cNvPr id="28" name="椭圆 27"/>
          <p:cNvSpPr/>
          <p:nvPr>
            <p:custDataLst>
              <p:tags r:id="rId12"/>
            </p:custDataLst>
          </p:nvPr>
        </p:nvSpPr>
        <p:spPr>
          <a:xfrm rot="19860000">
            <a:off x="546100" y="857250"/>
            <a:ext cx="1812925" cy="528955"/>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29" name="十字星 28"/>
          <p:cNvSpPr/>
          <p:nvPr>
            <p:custDataLst>
              <p:tags r:id="rId13"/>
            </p:custDataLst>
          </p:nvPr>
        </p:nvSpPr>
        <p:spPr>
          <a:xfrm>
            <a:off x="1516380" y="557530"/>
            <a:ext cx="311150" cy="311150"/>
          </a:xfrm>
          <a:prstGeom prst="star4">
            <a:avLst>
              <a:gd name="adj" fmla="val 84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0" name="椭圆 9"/>
          <p:cNvSpPr/>
          <p:nvPr>
            <p:custDataLst>
              <p:tags r:id="rId14"/>
            </p:custDataLst>
          </p:nvPr>
        </p:nvSpPr>
        <p:spPr>
          <a:xfrm rot="1800000">
            <a:off x="104140" y="4147185"/>
            <a:ext cx="4507865" cy="1297305"/>
          </a:xfrm>
          <a:prstGeom prst="ellipse">
            <a:avLst/>
          </a:prstGeom>
          <a:solidFill>
            <a:schemeClr val="l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9" name="椭圆 8"/>
          <p:cNvSpPr/>
          <p:nvPr>
            <p:custDataLst>
              <p:tags r:id="rId15"/>
            </p:custDataLst>
          </p:nvPr>
        </p:nvSpPr>
        <p:spPr>
          <a:xfrm rot="1800000">
            <a:off x="398145" y="3772535"/>
            <a:ext cx="4507865" cy="1297305"/>
          </a:xfrm>
          <a:prstGeom prst="ellipse">
            <a:avLst/>
          </a:prstGeom>
          <a:noFill/>
          <a:ln>
            <a:solidFill>
              <a:schemeClr val="l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30" name="十字星 29"/>
          <p:cNvSpPr/>
          <p:nvPr>
            <p:custDataLst>
              <p:tags r:id="rId16"/>
            </p:custDataLst>
          </p:nvPr>
        </p:nvSpPr>
        <p:spPr>
          <a:xfrm>
            <a:off x="2651760" y="5110480"/>
            <a:ext cx="296545" cy="296545"/>
          </a:xfrm>
          <a:prstGeom prst="star4">
            <a:avLst>
              <a:gd name="adj" fmla="val 84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39" name="任意多边形: 形状 38"/>
          <p:cNvSpPr/>
          <p:nvPr>
            <p:custDataLst>
              <p:tags r:id="rId17"/>
            </p:custDataLst>
          </p:nvPr>
        </p:nvSpPr>
        <p:spPr>
          <a:xfrm rot="1800000">
            <a:off x="8860224" y="1335959"/>
            <a:ext cx="3739420" cy="1382894"/>
          </a:xfrm>
          <a:custGeom>
            <a:avLst/>
            <a:gdLst>
              <a:gd name="connsiteX0" fmla="*/ 285680 w 3757539"/>
              <a:gd name="connsiteY0" fmla="*/ 356415 h 1362076"/>
              <a:gd name="connsiteX1" fmla="*/ 2366963 w 3757539"/>
              <a:gd name="connsiteY1" fmla="*/ 0 h 1362076"/>
              <a:gd name="connsiteX2" fmla="*/ 3070826 w 3757539"/>
              <a:gd name="connsiteY2" fmla="*/ 30618 h 1362076"/>
              <a:gd name="connsiteX3" fmla="*/ 3230204 w 3757539"/>
              <a:gd name="connsiteY3" fmla="*/ 47402 h 1362076"/>
              <a:gd name="connsiteX4" fmla="*/ 3757539 w 3757539"/>
              <a:gd name="connsiteY4" fmla="*/ 960774 h 1362076"/>
              <a:gd name="connsiteX5" fmla="*/ 3125462 w 3757539"/>
              <a:gd name="connsiteY5" fmla="*/ 1325704 h 1362076"/>
              <a:gd name="connsiteX6" fmla="*/ 3070826 w 3757539"/>
              <a:gd name="connsiteY6" fmla="*/ 1331458 h 1362076"/>
              <a:gd name="connsiteX7" fmla="*/ 2366963 w 3757539"/>
              <a:gd name="connsiteY7" fmla="*/ 1362076 h 1362076"/>
              <a:gd name="connsiteX8" fmla="*/ 0 w 3757539"/>
              <a:gd name="connsiteY8" fmla="*/ 681038 h 1362076"/>
              <a:gd name="connsiteX9" fmla="*/ 285680 w 3757539"/>
              <a:gd name="connsiteY9" fmla="*/ 356415 h 1362076"/>
              <a:gd name="connsiteX0-1" fmla="*/ 3230204 w 3757539"/>
              <a:gd name="connsiteY0-2" fmla="*/ 47402 h 1362076"/>
              <a:gd name="connsiteX1-3" fmla="*/ 3757539 w 3757539"/>
              <a:gd name="connsiteY1-4" fmla="*/ 960774 h 1362076"/>
              <a:gd name="connsiteX2-5" fmla="*/ 3125462 w 3757539"/>
              <a:gd name="connsiteY2-6" fmla="*/ 1325704 h 1362076"/>
              <a:gd name="connsiteX3-7" fmla="*/ 3070826 w 3757539"/>
              <a:gd name="connsiteY3-8" fmla="*/ 1331458 h 1362076"/>
              <a:gd name="connsiteX4-9" fmla="*/ 2366963 w 3757539"/>
              <a:gd name="connsiteY4-10" fmla="*/ 1362076 h 1362076"/>
              <a:gd name="connsiteX5-11" fmla="*/ 0 w 3757539"/>
              <a:gd name="connsiteY5-12" fmla="*/ 681038 h 1362076"/>
              <a:gd name="connsiteX6-13" fmla="*/ 285680 w 3757539"/>
              <a:gd name="connsiteY6-14" fmla="*/ 356415 h 1362076"/>
              <a:gd name="connsiteX7-15" fmla="*/ 2366963 w 3757539"/>
              <a:gd name="connsiteY7-16" fmla="*/ 0 h 1362076"/>
              <a:gd name="connsiteX8-17" fmla="*/ 3070826 w 3757539"/>
              <a:gd name="connsiteY8-18" fmla="*/ 30618 h 1362076"/>
              <a:gd name="connsiteX9-19" fmla="*/ 3321644 w 3757539"/>
              <a:gd name="connsiteY9-20" fmla="*/ 138842 h 1362076"/>
              <a:gd name="connsiteX0-21" fmla="*/ 3230204 w 3757539"/>
              <a:gd name="connsiteY0-22" fmla="*/ 47402 h 1362076"/>
              <a:gd name="connsiteX1-23" fmla="*/ 3757539 w 3757539"/>
              <a:gd name="connsiteY1-24" fmla="*/ 960774 h 1362076"/>
              <a:gd name="connsiteX2-25" fmla="*/ 3125462 w 3757539"/>
              <a:gd name="connsiteY2-26" fmla="*/ 1325704 h 1362076"/>
              <a:gd name="connsiteX3-27" fmla="*/ 3070826 w 3757539"/>
              <a:gd name="connsiteY3-28" fmla="*/ 1331458 h 1362076"/>
              <a:gd name="connsiteX4-29" fmla="*/ 2366963 w 3757539"/>
              <a:gd name="connsiteY4-30" fmla="*/ 1362076 h 1362076"/>
              <a:gd name="connsiteX5-31" fmla="*/ 0 w 3757539"/>
              <a:gd name="connsiteY5-32" fmla="*/ 681038 h 1362076"/>
              <a:gd name="connsiteX6-33" fmla="*/ 285680 w 3757539"/>
              <a:gd name="connsiteY6-34" fmla="*/ 356415 h 1362076"/>
              <a:gd name="connsiteX7-35" fmla="*/ 2366963 w 3757539"/>
              <a:gd name="connsiteY7-36" fmla="*/ 0 h 1362076"/>
              <a:gd name="connsiteX8-37" fmla="*/ 3070826 w 3757539"/>
              <a:gd name="connsiteY8-38" fmla="*/ 30618 h 1362076"/>
              <a:gd name="connsiteX0-39" fmla="*/ 3757539 w 3757539"/>
              <a:gd name="connsiteY0-40" fmla="*/ 960774 h 1362076"/>
              <a:gd name="connsiteX1-41" fmla="*/ 3125462 w 3757539"/>
              <a:gd name="connsiteY1-42" fmla="*/ 1325704 h 1362076"/>
              <a:gd name="connsiteX2-43" fmla="*/ 3070826 w 3757539"/>
              <a:gd name="connsiteY2-44" fmla="*/ 1331458 h 1362076"/>
              <a:gd name="connsiteX3-45" fmla="*/ 2366963 w 3757539"/>
              <a:gd name="connsiteY3-46" fmla="*/ 1362076 h 1362076"/>
              <a:gd name="connsiteX4-47" fmla="*/ 0 w 3757539"/>
              <a:gd name="connsiteY4-48" fmla="*/ 681038 h 1362076"/>
              <a:gd name="connsiteX5-49" fmla="*/ 285680 w 3757539"/>
              <a:gd name="connsiteY5-50" fmla="*/ 356415 h 1362076"/>
              <a:gd name="connsiteX6-51" fmla="*/ 2366963 w 3757539"/>
              <a:gd name="connsiteY6-52" fmla="*/ 0 h 1362076"/>
              <a:gd name="connsiteX7-53" fmla="*/ 3070826 w 3757539"/>
              <a:gd name="connsiteY7-54" fmla="*/ 30618 h 1362076"/>
              <a:gd name="connsiteX0-55" fmla="*/ 3757539 w 3757539"/>
              <a:gd name="connsiteY0-56" fmla="*/ 960774 h 1362076"/>
              <a:gd name="connsiteX1-57" fmla="*/ 3125462 w 3757539"/>
              <a:gd name="connsiteY1-58" fmla="*/ 1325704 h 1362076"/>
              <a:gd name="connsiteX2-59" fmla="*/ 3070826 w 3757539"/>
              <a:gd name="connsiteY2-60" fmla="*/ 1331458 h 1362076"/>
              <a:gd name="connsiteX3-61" fmla="*/ 2366963 w 3757539"/>
              <a:gd name="connsiteY3-62" fmla="*/ 1362076 h 1362076"/>
              <a:gd name="connsiteX4-63" fmla="*/ 0 w 3757539"/>
              <a:gd name="connsiteY4-64" fmla="*/ 681038 h 1362076"/>
              <a:gd name="connsiteX5-65" fmla="*/ 285680 w 3757539"/>
              <a:gd name="connsiteY5-66" fmla="*/ 356415 h 1362076"/>
              <a:gd name="connsiteX6-67" fmla="*/ 2366963 w 3757539"/>
              <a:gd name="connsiteY6-68" fmla="*/ 0 h 1362076"/>
              <a:gd name="connsiteX7-69" fmla="*/ 3070826 w 3757539"/>
              <a:gd name="connsiteY7-70" fmla="*/ 30618 h 1362076"/>
              <a:gd name="connsiteX0-71" fmla="*/ 3757539 w 3757539"/>
              <a:gd name="connsiteY0-72" fmla="*/ 960774 h 1362076"/>
              <a:gd name="connsiteX1-73" fmla="*/ 3125462 w 3757539"/>
              <a:gd name="connsiteY1-74" fmla="*/ 1325704 h 1362076"/>
              <a:gd name="connsiteX2-75" fmla="*/ 3070826 w 3757539"/>
              <a:gd name="connsiteY2-76" fmla="*/ 1331458 h 1362076"/>
              <a:gd name="connsiteX3-77" fmla="*/ 2366963 w 3757539"/>
              <a:gd name="connsiteY3-78" fmla="*/ 1362076 h 1362076"/>
              <a:gd name="connsiteX4-79" fmla="*/ 0 w 3757539"/>
              <a:gd name="connsiteY4-80" fmla="*/ 681038 h 1362076"/>
              <a:gd name="connsiteX5-81" fmla="*/ 285680 w 3757539"/>
              <a:gd name="connsiteY5-82" fmla="*/ 356415 h 1362076"/>
              <a:gd name="connsiteX6-83" fmla="*/ 2366963 w 3757539"/>
              <a:gd name="connsiteY6-84" fmla="*/ 0 h 1362076"/>
              <a:gd name="connsiteX7-85" fmla="*/ 3070826 w 3757539"/>
              <a:gd name="connsiteY7-86" fmla="*/ 30618 h 1362076"/>
              <a:gd name="connsiteX0-87" fmla="*/ 3757539 w 3757539"/>
              <a:gd name="connsiteY0-88" fmla="*/ 960774 h 1362076"/>
              <a:gd name="connsiteX1-89" fmla="*/ 3070826 w 3757539"/>
              <a:gd name="connsiteY1-90" fmla="*/ 1331458 h 1362076"/>
              <a:gd name="connsiteX2-91" fmla="*/ 2366963 w 3757539"/>
              <a:gd name="connsiteY2-92" fmla="*/ 1362076 h 1362076"/>
              <a:gd name="connsiteX3-93" fmla="*/ 0 w 3757539"/>
              <a:gd name="connsiteY3-94" fmla="*/ 681038 h 1362076"/>
              <a:gd name="connsiteX4-95" fmla="*/ 285680 w 3757539"/>
              <a:gd name="connsiteY4-96" fmla="*/ 356415 h 1362076"/>
              <a:gd name="connsiteX5-97" fmla="*/ 2366963 w 3757539"/>
              <a:gd name="connsiteY5-98" fmla="*/ 0 h 1362076"/>
              <a:gd name="connsiteX6-99" fmla="*/ 3070826 w 3757539"/>
              <a:gd name="connsiteY6-100" fmla="*/ 30618 h 1362076"/>
              <a:gd name="connsiteX0-101" fmla="*/ 3757539 w 3757539"/>
              <a:gd name="connsiteY0-102" fmla="*/ 960774 h 1362076"/>
              <a:gd name="connsiteX1-103" fmla="*/ 3070826 w 3757539"/>
              <a:gd name="connsiteY1-104" fmla="*/ 1331458 h 1362076"/>
              <a:gd name="connsiteX2-105" fmla="*/ 2366963 w 3757539"/>
              <a:gd name="connsiteY2-106" fmla="*/ 1362076 h 1362076"/>
              <a:gd name="connsiteX3-107" fmla="*/ 0 w 3757539"/>
              <a:gd name="connsiteY3-108" fmla="*/ 681038 h 1362076"/>
              <a:gd name="connsiteX4-109" fmla="*/ 285680 w 3757539"/>
              <a:gd name="connsiteY4-110" fmla="*/ 356415 h 1362076"/>
              <a:gd name="connsiteX5-111" fmla="*/ 2366963 w 3757539"/>
              <a:gd name="connsiteY5-112" fmla="*/ 0 h 1362076"/>
              <a:gd name="connsiteX6-113" fmla="*/ 3070826 w 3757539"/>
              <a:gd name="connsiteY6-114" fmla="*/ 30618 h 1362076"/>
              <a:gd name="connsiteX0-115" fmla="*/ 3733924 w 3733924"/>
              <a:gd name="connsiteY0-116" fmla="*/ 1000160 h 1362076"/>
              <a:gd name="connsiteX1-117" fmla="*/ 3070826 w 3733924"/>
              <a:gd name="connsiteY1-118" fmla="*/ 1331458 h 1362076"/>
              <a:gd name="connsiteX2-119" fmla="*/ 2366963 w 3733924"/>
              <a:gd name="connsiteY2-120" fmla="*/ 1362076 h 1362076"/>
              <a:gd name="connsiteX3-121" fmla="*/ 0 w 3733924"/>
              <a:gd name="connsiteY3-122" fmla="*/ 681038 h 1362076"/>
              <a:gd name="connsiteX4-123" fmla="*/ 285680 w 3733924"/>
              <a:gd name="connsiteY4-124" fmla="*/ 356415 h 1362076"/>
              <a:gd name="connsiteX5-125" fmla="*/ 2366963 w 3733924"/>
              <a:gd name="connsiteY5-126" fmla="*/ 0 h 1362076"/>
              <a:gd name="connsiteX6-127" fmla="*/ 3070826 w 3733924"/>
              <a:gd name="connsiteY6-128" fmla="*/ 30618 h 1362076"/>
              <a:gd name="connsiteX0-129" fmla="*/ 3739420 w 3739420"/>
              <a:gd name="connsiteY0-130" fmla="*/ 991837 h 1362076"/>
              <a:gd name="connsiteX1-131" fmla="*/ 3070826 w 3739420"/>
              <a:gd name="connsiteY1-132" fmla="*/ 1331458 h 1362076"/>
              <a:gd name="connsiteX2-133" fmla="*/ 2366963 w 3739420"/>
              <a:gd name="connsiteY2-134" fmla="*/ 1362076 h 1362076"/>
              <a:gd name="connsiteX3-135" fmla="*/ 0 w 3739420"/>
              <a:gd name="connsiteY3-136" fmla="*/ 681038 h 1362076"/>
              <a:gd name="connsiteX4-137" fmla="*/ 285680 w 3739420"/>
              <a:gd name="connsiteY4-138" fmla="*/ 356415 h 1362076"/>
              <a:gd name="connsiteX5-139" fmla="*/ 2366963 w 3739420"/>
              <a:gd name="connsiteY5-140" fmla="*/ 0 h 1362076"/>
              <a:gd name="connsiteX6-141" fmla="*/ 3070826 w 3739420"/>
              <a:gd name="connsiteY6-142" fmla="*/ 30618 h 1362076"/>
              <a:gd name="connsiteX0-143" fmla="*/ 3739420 w 3739420"/>
              <a:gd name="connsiteY0-144" fmla="*/ 991837 h 1362076"/>
              <a:gd name="connsiteX1-145" fmla="*/ 3070826 w 3739420"/>
              <a:gd name="connsiteY1-146" fmla="*/ 1331458 h 1362076"/>
              <a:gd name="connsiteX2-147" fmla="*/ 2366963 w 3739420"/>
              <a:gd name="connsiteY2-148" fmla="*/ 1362076 h 1362076"/>
              <a:gd name="connsiteX3-149" fmla="*/ 0 w 3739420"/>
              <a:gd name="connsiteY3-150" fmla="*/ 681038 h 1362076"/>
              <a:gd name="connsiteX4-151" fmla="*/ 285680 w 3739420"/>
              <a:gd name="connsiteY4-152" fmla="*/ 356415 h 1362076"/>
              <a:gd name="connsiteX5-153" fmla="*/ 2366963 w 3739420"/>
              <a:gd name="connsiteY5-154" fmla="*/ 0 h 1362076"/>
              <a:gd name="connsiteX6-155" fmla="*/ 3070826 w 3739420"/>
              <a:gd name="connsiteY6-156" fmla="*/ 30618 h 1362076"/>
              <a:gd name="connsiteX0-157" fmla="*/ 3739420 w 3739420"/>
              <a:gd name="connsiteY0-158" fmla="*/ 991837 h 1362076"/>
              <a:gd name="connsiteX1-159" fmla="*/ 3070826 w 3739420"/>
              <a:gd name="connsiteY1-160" fmla="*/ 1331458 h 1362076"/>
              <a:gd name="connsiteX2-161" fmla="*/ 2366963 w 3739420"/>
              <a:gd name="connsiteY2-162" fmla="*/ 1362076 h 1362076"/>
              <a:gd name="connsiteX3-163" fmla="*/ 0 w 3739420"/>
              <a:gd name="connsiteY3-164" fmla="*/ 681038 h 1362076"/>
              <a:gd name="connsiteX4-165" fmla="*/ 285680 w 3739420"/>
              <a:gd name="connsiteY4-166" fmla="*/ 356415 h 1362076"/>
              <a:gd name="connsiteX5-167" fmla="*/ 2366963 w 3739420"/>
              <a:gd name="connsiteY5-168" fmla="*/ 0 h 1362076"/>
              <a:gd name="connsiteX6-169" fmla="*/ 3070826 w 3739420"/>
              <a:gd name="connsiteY6-170" fmla="*/ 30618 h 1362076"/>
              <a:gd name="connsiteX0-171" fmla="*/ 3739420 w 3739420"/>
              <a:gd name="connsiteY0-172" fmla="*/ 991837 h 1367350"/>
              <a:gd name="connsiteX1-173" fmla="*/ 2366963 w 3739420"/>
              <a:gd name="connsiteY1-174" fmla="*/ 1362076 h 1367350"/>
              <a:gd name="connsiteX2-175" fmla="*/ 0 w 3739420"/>
              <a:gd name="connsiteY2-176" fmla="*/ 681038 h 1367350"/>
              <a:gd name="connsiteX3-177" fmla="*/ 285680 w 3739420"/>
              <a:gd name="connsiteY3-178" fmla="*/ 356415 h 1367350"/>
              <a:gd name="connsiteX4-179" fmla="*/ 2366963 w 3739420"/>
              <a:gd name="connsiteY4-180" fmla="*/ 0 h 1367350"/>
              <a:gd name="connsiteX5-181" fmla="*/ 3070826 w 3739420"/>
              <a:gd name="connsiteY5-182" fmla="*/ 30618 h 1367350"/>
              <a:gd name="connsiteX0-183" fmla="*/ 3739420 w 3739420"/>
              <a:gd name="connsiteY0-184" fmla="*/ 991837 h 1368283"/>
              <a:gd name="connsiteX1-185" fmla="*/ 2366963 w 3739420"/>
              <a:gd name="connsiteY1-186" fmla="*/ 1362076 h 1368283"/>
              <a:gd name="connsiteX2-187" fmla="*/ 0 w 3739420"/>
              <a:gd name="connsiteY2-188" fmla="*/ 681038 h 1368283"/>
              <a:gd name="connsiteX3-189" fmla="*/ 285680 w 3739420"/>
              <a:gd name="connsiteY3-190" fmla="*/ 356415 h 1368283"/>
              <a:gd name="connsiteX4-191" fmla="*/ 2366963 w 3739420"/>
              <a:gd name="connsiteY4-192" fmla="*/ 0 h 1368283"/>
              <a:gd name="connsiteX5-193" fmla="*/ 3070826 w 3739420"/>
              <a:gd name="connsiteY5-194" fmla="*/ 30618 h 1368283"/>
              <a:gd name="connsiteX0-195" fmla="*/ 3739420 w 3739420"/>
              <a:gd name="connsiteY0-196" fmla="*/ 991837 h 1362076"/>
              <a:gd name="connsiteX1-197" fmla="*/ 2366963 w 3739420"/>
              <a:gd name="connsiteY1-198" fmla="*/ 1362076 h 1362076"/>
              <a:gd name="connsiteX2-199" fmla="*/ 0 w 3739420"/>
              <a:gd name="connsiteY2-200" fmla="*/ 681038 h 1362076"/>
              <a:gd name="connsiteX3-201" fmla="*/ 285680 w 3739420"/>
              <a:gd name="connsiteY3-202" fmla="*/ 356415 h 1362076"/>
              <a:gd name="connsiteX4-203" fmla="*/ 2366963 w 3739420"/>
              <a:gd name="connsiteY4-204" fmla="*/ 0 h 1362076"/>
              <a:gd name="connsiteX5-205" fmla="*/ 3070826 w 3739420"/>
              <a:gd name="connsiteY5-206" fmla="*/ 30618 h 1362076"/>
              <a:gd name="connsiteX0-207" fmla="*/ 3739420 w 3739420"/>
              <a:gd name="connsiteY0-208" fmla="*/ 1005832 h 1376071"/>
              <a:gd name="connsiteX1-209" fmla="*/ 2366963 w 3739420"/>
              <a:gd name="connsiteY1-210" fmla="*/ 1376071 h 1376071"/>
              <a:gd name="connsiteX2-211" fmla="*/ 0 w 3739420"/>
              <a:gd name="connsiteY2-212" fmla="*/ 695033 h 1376071"/>
              <a:gd name="connsiteX3-213" fmla="*/ 285680 w 3739420"/>
              <a:gd name="connsiteY3-214" fmla="*/ 370410 h 1376071"/>
              <a:gd name="connsiteX4-215" fmla="*/ 2366963 w 3739420"/>
              <a:gd name="connsiteY4-216" fmla="*/ 13995 h 1376071"/>
              <a:gd name="connsiteX5-217" fmla="*/ 3182733 w 3739420"/>
              <a:gd name="connsiteY5-218" fmla="*/ 77863 h 1376071"/>
              <a:gd name="connsiteX0-219" fmla="*/ 3739420 w 3739420"/>
              <a:gd name="connsiteY0-220" fmla="*/ 1005655 h 1375894"/>
              <a:gd name="connsiteX1-221" fmla="*/ 2366963 w 3739420"/>
              <a:gd name="connsiteY1-222" fmla="*/ 1375894 h 1375894"/>
              <a:gd name="connsiteX2-223" fmla="*/ 0 w 3739420"/>
              <a:gd name="connsiteY2-224" fmla="*/ 694856 h 1375894"/>
              <a:gd name="connsiteX3-225" fmla="*/ 285680 w 3739420"/>
              <a:gd name="connsiteY3-226" fmla="*/ 370233 h 1375894"/>
              <a:gd name="connsiteX4-227" fmla="*/ 2366963 w 3739420"/>
              <a:gd name="connsiteY4-228" fmla="*/ 13818 h 1375894"/>
              <a:gd name="connsiteX5-229" fmla="*/ 3198782 w 3739420"/>
              <a:gd name="connsiteY5-230" fmla="*/ 78721 h 1375894"/>
              <a:gd name="connsiteX0-231" fmla="*/ 3739420 w 3739420"/>
              <a:gd name="connsiteY0-232" fmla="*/ 1012782 h 1383021"/>
              <a:gd name="connsiteX1-233" fmla="*/ 2366963 w 3739420"/>
              <a:gd name="connsiteY1-234" fmla="*/ 1383021 h 1383021"/>
              <a:gd name="connsiteX2-235" fmla="*/ 0 w 3739420"/>
              <a:gd name="connsiteY2-236" fmla="*/ 701983 h 1383021"/>
              <a:gd name="connsiteX3-237" fmla="*/ 285680 w 3739420"/>
              <a:gd name="connsiteY3-238" fmla="*/ 377360 h 1383021"/>
              <a:gd name="connsiteX4-239" fmla="*/ 2366963 w 3739420"/>
              <a:gd name="connsiteY4-240" fmla="*/ 20945 h 1383021"/>
              <a:gd name="connsiteX5-241" fmla="*/ 3198782 w 3739420"/>
              <a:gd name="connsiteY5-242" fmla="*/ 85848 h 1383021"/>
              <a:gd name="connsiteX0-243" fmla="*/ 3739420 w 3739420"/>
              <a:gd name="connsiteY0-244" fmla="*/ 1026672 h 1396911"/>
              <a:gd name="connsiteX1-245" fmla="*/ 2366963 w 3739420"/>
              <a:gd name="connsiteY1-246" fmla="*/ 1396911 h 1396911"/>
              <a:gd name="connsiteX2-247" fmla="*/ 0 w 3739420"/>
              <a:gd name="connsiteY2-248" fmla="*/ 715873 h 1396911"/>
              <a:gd name="connsiteX3-249" fmla="*/ 285680 w 3739420"/>
              <a:gd name="connsiteY3-250" fmla="*/ 391250 h 1396911"/>
              <a:gd name="connsiteX4-251" fmla="*/ 2366963 w 3739420"/>
              <a:gd name="connsiteY4-252" fmla="*/ 34835 h 1396911"/>
              <a:gd name="connsiteX5-253" fmla="*/ 3192528 w 3739420"/>
              <a:gd name="connsiteY5-254" fmla="*/ 62145 h 1396911"/>
              <a:gd name="connsiteX0-255" fmla="*/ 3739420 w 3739420"/>
              <a:gd name="connsiteY0-256" fmla="*/ 1011996 h 1382235"/>
              <a:gd name="connsiteX1-257" fmla="*/ 2366963 w 3739420"/>
              <a:gd name="connsiteY1-258" fmla="*/ 1382235 h 1382235"/>
              <a:gd name="connsiteX2-259" fmla="*/ 0 w 3739420"/>
              <a:gd name="connsiteY2-260" fmla="*/ 701197 h 1382235"/>
              <a:gd name="connsiteX3-261" fmla="*/ 285680 w 3739420"/>
              <a:gd name="connsiteY3-262" fmla="*/ 376574 h 1382235"/>
              <a:gd name="connsiteX4-263" fmla="*/ 2366963 w 3739420"/>
              <a:gd name="connsiteY4-264" fmla="*/ 20159 h 1382235"/>
              <a:gd name="connsiteX5-265" fmla="*/ 3192528 w 3739420"/>
              <a:gd name="connsiteY5-266" fmla="*/ 47469 h 1382235"/>
              <a:gd name="connsiteX0-267" fmla="*/ 3739420 w 3739420"/>
              <a:gd name="connsiteY0-268" fmla="*/ 1025520 h 1395759"/>
              <a:gd name="connsiteX1-269" fmla="*/ 2366963 w 3739420"/>
              <a:gd name="connsiteY1-270" fmla="*/ 1395759 h 1395759"/>
              <a:gd name="connsiteX2-271" fmla="*/ 0 w 3739420"/>
              <a:gd name="connsiteY2-272" fmla="*/ 714721 h 1395759"/>
              <a:gd name="connsiteX3-273" fmla="*/ 285680 w 3739420"/>
              <a:gd name="connsiteY3-274" fmla="*/ 390098 h 1395759"/>
              <a:gd name="connsiteX4-275" fmla="*/ 2366963 w 3739420"/>
              <a:gd name="connsiteY4-276" fmla="*/ 33683 h 1395759"/>
              <a:gd name="connsiteX5-277" fmla="*/ 3192528 w 3739420"/>
              <a:gd name="connsiteY5-278" fmla="*/ 60993 h 1395759"/>
              <a:gd name="connsiteX0-279" fmla="*/ 3739420 w 3739420"/>
              <a:gd name="connsiteY0-280" fmla="*/ 1013293 h 1383532"/>
              <a:gd name="connsiteX1-281" fmla="*/ 2366963 w 3739420"/>
              <a:gd name="connsiteY1-282" fmla="*/ 1383532 h 1383532"/>
              <a:gd name="connsiteX2-283" fmla="*/ 0 w 3739420"/>
              <a:gd name="connsiteY2-284" fmla="*/ 702494 h 1383532"/>
              <a:gd name="connsiteX3-285" fmla="*/ 285680 w 3739420"/>
              <a:gd name="connsiteY3-286" fmla="*/ 377871 h 1383532"/>
              <a:gd name="connsiteX4-287" fmla="*/ 2366963 w 3739420"/>
              <a:gd name="connsiteY4-288" fmla="*/ 21456 h 1383532"/>
              <a:gd name="connsiteX5-289" fmla="*/ 3192528 w 3739420"/>
              <a:gd name="connsiteY5-290" fmla="*/ 48766 h 1383532"/>
              <a:gd name="connsiteX0-291" fmla="*/ 3739420 w 3739420"/>
              <a:gd name="connsiteY0-292" fmla="*/ 1009045 h 1379284"/>
              <a:gd name="connsiteX1-293" fmla="*/ 2366963 w 3739420"/>
              <a:gd name="connsiteY1-294" fmla="*/ 1379284 h 1379284"/>
              <a:gd name="connsiteX2-295" fmla="*/ 0 w 3739420"/>
              <a:gd name="connsiteY2-296" fmla="*/ 698246 h 1379284"/>
              <a:gd name="connsiteX3-297" fmla="*/ 285680 w 3739420"/>
              <a:gd name="connsiteY3-298" fmla="*/ 373623 h 1379284"/>
              <a:gd name="connsiteX4-299" fmla="*/ 2366963 w 3739420"/>
              <a:gd name="connsiteY4-300" fmla="*/ 17208 h 1379284"/>
              <a:gd name="connsiteX5-301" fmla="*/ 3192528 w 3739420"/>
              <a:gd name="connsiteY5-302" fmla="*/ 44518 h 1379284"/>
              <a:gd name="connsiteX0-303" fmla="*/ 3739420 w 3739420"/>
              <a:gd name="connsiteY0-304" fmla="*/ 1004450 h 1374689"/>
              <a:gd name="connsiteX1-305" fmla="*/ 2366963 w 3739420"/>
              <a:gd name="connsiteY1-306" fmla="*/ 1374689 h 1374689"/>
              <a:gd name="connsiteX2-307" fmla="*/ 0 w 3739420"/>
              <a:gd name="connsiteY2-308" fmla="*/ 693651 h 1374689"/>
              <a:gd name="connsiteX3-309" fmla="*/ 285680 w 3739420"/>
              <a:gd name="connsiteY3-310" fmla="*/ 369028 h 1374689"/>
              <a:gd name="connsiteX4-311" fmla="*/ 2366963 w 3739420"/>
              <a:gd name="connsiteY4-312" fmla="*/ 12613 h 1374689"/>
              <a:gd name="connsiteX5-313" fmla="*/ 3208139 w 3739420"/>
              <a:gd name="connsiteY5-314" fmla="*/ 66963 h 1374689"/>
              <a:gd name="connsiteX0-315" fmla="*/ 3739420 w 3739420"/>
              <a:gd name="connsiteY0-316" fmla="*/ 1012655 h 1382894"/>
              <a:gd name="connsiteX1-317" fmla="*/ 2366963 w 3739420"/>
              <a:gd name="connsiteY1-318" fmla="*/ 1382894 h 1382894"/>
              <a:gd name="connsiteX2-319" fmla="*/ 0 w 3739420"/>
              <a:gd name="connsiteY2-320" fmla="*/ 701856 h 1382894"/>
              <a:gd name="connsiteX3-321" fmla="*/ 285680 w 3739420"/>
              <a:gd name="connsiteY3-322" fmla="*/ 377233 h 1382894"/>
              <a:gd name="connsiteX4-323" fmla="*/ 2366963 w 3739420"/>
              <a:gd name="connsiteY4-324" fmla="*/ 20818 h 1382894"/>
              <a:gd name="connsiteX5-325" fmla="*/ 3208139 w 3739420"/>
              <a:gd name="connsiteY5-326" fmla="*/ 75168 h 13828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739420" h="1382894">
                <a:moveTo>
                  <a:pt x="3739420" y="1012655"/>
                </a:moveTo>
                <a:cubicBezTo>
                  <a:pt x="3529000" y="1149204"/>
                  <a:pt x="3054514" y="1340907"/>
                  <a:pt x="2366963" y="1382894"/>
                </a:cubicBezTo>
                <a:cubicBezTo>
                  <a:pt x="1059725" y="1382894"/>
                  <a:pt x="0" y="1077983"/>
                  <a:pt x="0" y="701856"/>
                </a:cubicBezTo>
                <a:cubicBezTo>
                  <a:pt x="0" y="584316"/>
                  <a:pt x="103489" y="473731"/>
                  <a:pt x="285680" y="377233"/>
                </a:cubicBezTo>
                <a:cubicBezTo>
                  <a:pt x="686499" y="164936"/>
                  <a:pt x="1879886" y="71162"/>
                  <a:pt x="2366963" y="20818"/>
                </a:cubicBezTo>
                <a:cubicBezTo>
                  <a:pt x="2854040" y="-29526"/>
                  <a:pt x="3099604" y="20460"/>
                  <a:pt x="3208139" y="75168"/>
                </a:cubicBezTo>
              </a:path>
            </a:pathLst>
          </a:custGeom>
          <a:noFill/>
          <a:ln>
            <a:solidFill>
              <a:schemeClr val="lt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cs typeface="MiSans Normal" panose="00000500000000000000" charset="-122"/>
            </a:endParaRPr>
          </a:p>
        </p:txBody>
      </p:sp>
      <p:sp>
        <p:nvSpPr>
          <p:cNvPr id="38" name="任意多边形: 形状 37"/>
          <p:cNvSpPr/>
          <p:nvPr>
            <p:custDataLst>
              <p:tags r:id="rId18"/>
            </p:custDataLst>
          </p:nvPr>
        </p:nvSpPr>
        <p:spPr>
          <a:xfrm rot="1800000">
            <a:off x="9340282" y="788056"/>
            <a:ext cx="3395432" cy="1362076"/>
          </a:xfrm>
          <a:custGeom>
            <a:avLst/>
            <a:gdLst>
              <a:gd name="connsiteX0" fmla="*/ 285680 w 3395432"/>
              <a:gd name="connsiteY0" fmla="*/ 356415 h 1362076"/>
              <a:gd name="connsiteX1" fmla="*/ 2366963 w 3395432"/>
              <a:gd name="connsiteY1" fmla="*/ 0 h 1362076"/>
              <a:gd name="connsiteX2" fmla="*/ 2653306 w 3395432"/>
              <a:gd name="connsiteY2" fmla="*/ 8305 h 1362076"/>
              <a:gd name="connsiteX3" fmla="*/ 3395432 w 3395432"/>
              <a:gd name="connsiteY3" fmla="*/ 1293707 h 1362076"/>
              <a:gd name="connsiteX4" fmla="*/ 3288292 w 3395432"/>
              <a:gd name="connsiteY4" fmla="*/ 1308557 h 1362076"/>
              <a:gd name="connsiteX5" fmla="*/ 2366963 w 3395432"/>
              <a:gd name="connsiteY5" fmla="*/ 1362076 h 1362076"/>
              <a:gd name="connsiteX6" fmla="*/ 0 w 3395432"/>
              <a:gd name="connsiteY6" fmla="*/ 681038 h 1362076"/>
              <a:gd name="connsiteX7" fmla="*/ 285680 w 3395432"/>
              <a:gd name="connsiteY7" fmla="*/ 356415 h 1362076"/>
              <a:gd name="connsiteX0-1" fmla="*/ 285680 w 3395432"/>
              <a:gd name="connsiteY0-2" fmla="*/ 356415 h 1362076"/>
              <a:gd name="connsiteX1-3" fmla="*/ 2366963 w 3395432"/>
              <a:gd name="connsiteY1-4" fmla="*/ 0 h 1362076"/>
              <a:gd name="connsiteX2-5" fmla="*/ 2653306 w 3395432"/>
              <a:gd name="connsiteY2-6" fmla="*/ 8305 h 1362076"/>
              <a:gd name="connsiteX3-7" fmla="*/ 3395432 w 3395432"/>
              <a:gd name="connsiteY3-8" fmla="*/ 1293707 h 1362076"/>
              <a:gd name="connsiteX4-9" fmla="*/ 3288292 w 3395432"/>
              <a:gd name="connsiteY4-10" fmla="*/ 1308557 h 1362076"/>
              <a:gd name="connsiteX5-11" fmla="*/ 2366963 w 3395432"/>
              <a:gd name="connsiteY5-12" fmla="*/ 1362076 h 1362076"/>
              <a:gd name="connsiteX6-13" fmla="*/ 0 w 3395432"/>
              <a:gd name="connsiteY6-14" fmla="*/ 681038 h 1362076"/>
              <a:gd name="connsiteX7-15" fmla="*/ 285680 w 3395432"/>
              <a:gd name="connsiteY7-16" fmla="*/ 356415 h 1362076"/>
              <a:gd name="connsiteX0-17" fmla="*/ 2653306 w 3395432"/>
              <a:gd name="connsiteY0-18" fmla="*/ 8305 h 1362076"/>
              <a:gd name="connsiteX1-19" fmla="*/ 3395432 w 3395432"/>
              <a:gd name="connsiteY1-20" fmla="*/ 1293707 h 1362076"/>
              <a:gd name="connsiteX2-21" fmla="*/ 3288292 w 3395432"/>
              <a:gd name="connsiteY2-22" fmla="*/ 1308557 h 1362076"/>
              <a:gd name="connsiteX3-23" fmla="*/ 2366963 w 3395432"/>
              <a:gd name="connsiteY3-24" fmla="*/ 1362076 h 1362076"/>
              <a:gd name="connsiteX4-25" fmla="*/ 0 w 3395432"/>
              <a:gd name="connsiteY4-26" fmla="*/ 681038 h 1362076"/>
              <a:gd name="connsiteX5-27" fmla="*/ 285680 w 3395432"/>
              <a:gd name="connsiteY5-28" fmla="*/ 356415 h 1362076"/>
              <a:gd name="connsiteX6-29" fmla="*/ 2366963 w 3395432"/>
              <a:gd name="connsiteY6-30" fmla="*/ 0 h 1362076"/>
              <a:gd name="connsiteX7-31" fmla="*/ 2744746 w 3395432"/>
              <a:gd name="connsiteY7-32" fmla="*/ 99745 h 1362076"/>
              <a:gd name="connsiteX0-33" fmla="*/ 2653306 w 3395432"/>
              <a:gd name="connsiteY0-34" fmla="*/ 8305 h 1362076"/>
              <a:gd name="connsiteX1-35" fmla="*/ 3395432 w 3395432"/>
              <a:gd name="connsiteY1-36" fmla="*/ 1293707 h 1362076"/>
              <a:gd name="connsiteX2-37" fmla="*/ 3288292 w 3395432"/>
              <a:gd name="connsiteY2-38" fmla="*/ 1308557 h 1362076"/>
              <a:gd name="connsiteX3-39" fmla="*/ 2366963 w 3395432"/>
              <a:gd name="connsiteY3-40" fmla="*/ 1362076 h 1362076"/>
              <a:gd name="connsiteX4-41" fmla="*/ 0 w 3395432"/>
              <a:gd name="connsiteY4-42" fmla="*/ 681038 h 1362076"/>
              <a:gd name="connsiteX5-43" fmla="*/ 285680 w 3395432"/>
              <a:gd name="connsiteY5-44" fmla="*/ 356415 h 1362076"/>
              <a:gd name="connsiteX6-45" fmla="*/ 2366963 w 3395432"/>
              <a:gd name="connsiteY6-46" fmla="*/ 0 h 1362076"/>
              <a:gd name="connsiteX7-47" fmla="*/ 2744746 w 3395432"/>
              <a:gd name="connsiteY7-48" fmla="*/ 99745 h 1362076"/>
              <a:gd name="connsiteX0-49" fmla="*/ 3395432 w 3395432"/>
              <a:gd name="connsiteY0-50" fmla="*/ 1293707 h 1362076"/>
              <a:gd name="connsiteX1-51" fmla="*/ 3288292 w 3395432"/>
              <a:gd name="connsiteY1-52" fmla="*/ 1308557 h 1362076"/>
              <a:gd name="connsiteX2-53" fmla="*/ 2366963 w 3395432"/>
              <a:gd name="connsiteY2-54" fmla="*/ 1362076 h 1362076"/>
              <a:gd name="connsiteX3-55" fmla="*/ 0 w 3395432"/>
              <a:gd name="connsiteY3-56" fmla="*/ 681038 h 1362076"/>
              <a:gd name="connsiteX4-57" fmla="*/ 285680 w 3395432"/>
              <a:gd name="connsiteY4-58" fmla="*/ 356415 h 1362076"/>
              <a:gd name="connsiteX5-59" fmla="*/ 2366963 w 3395432"/>
              <a:gd name="connsiteY5-60" fmla="*/ 0 h 1362076"/>
              <a:gd name="connsiteX6-61" fmla="*/ 2744746 w 3395432"/>
              <a:gd name="connsiteY6-62" fmla="*/ 99745 h 1362076"/>
              <a:gd name="connsiteX0-63" fmla="*/ 3395432 w 3395432"/>
              <a:gd name="connsiteY0-64" fmla="*/ 1293707 h 1362076"/>
              <a:gd name="connsiteX1-65" fmla="*/ 3288292 w 3395432"/>
              <a:gd name="connsiteY1-66" fmla="*/ 1308557 h 1362076"/>
              <a:gd name="connsiteX2-67" fmla="*/ 2366963 w 3395432"/>
              <a:gd name="connsiteY2-68" fmla="*/ 1362076 h 1362076"/>
              <a:gd name="connsiteX3-69" fmla="*/ 0 w 3395432"/>
              <a:gd name="connsiteY3-70" fmla="*/ 681038 h 1362076"/>
              <a:gd name="connsiteX4-71" fmla="*/ 285680 w 3395432"/>
              <a:gd name="connsiteY4-72" fmla="*/ 356415 h 1362076"/>
              <a:gd name="connsiteX5-73" fmla="*/ 2366963 w 3395432"/>
              <a:gd name="connsiteY5-74" fmla="*/ 0 h 1362076"/>
              <a:gd name="connsiteX6-75" fmla="*/ 2744746 w 3395432"/>
              <a:gd name="connsiteY6-76" fmla="*/ 99745 h 1362076"/>
              <a:gd name="connsiteX0-77" fmla="*/ 3395432 w 3395432"/>
              <a:gd name="connsiteY0-78" fmla="*/ 1293707 h 1362076"/>
              <a:gd name="connsiteX1-79" fmla="*/ 3288292 w 3395432"/>
              <a:gd name="connsiteY1-80" fmla="*/ 1308557 h 1362076"/>
              <a:gd name="connsiteX2-81" fmla="*/ 2366963 w 3395432"/>
              <a:gd name="connsiteY2-82" fmla="*/ 1362076 h 1362076"/>
              <a:gd name="connsiteX3-83" fmla="*/ 0 w 3395432"/>
              <a:gd name="connsiteY3-84" fmla="*/ 681038 h 1362076"/>
              <a:gd name="connsiteX4-85" fmla="*/ 285680 w 3395432"/>
              <a:gd name="connsiteY4-86" fmla="*/ 356415 h 1362076"/>
              <a:gd name="connsiteX5-87" fmla="*/ 2366963 w 3395432"/>
              <a:gd name="connsiteY5-88" fmla="*/ 0 h 1362076"/>
              <a:gd name="connsiteX6-89" fmla="*/ 2646337 w 3395432"/>
              <a:gd name="connsiteY6-90" fmla="*/ 28147 h 13620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95432" h="1362076">
                <a:moveTo>
                  <a:pt x="3395432" y="1293707"/>
                </a:moveTo>
                <a:lnTo>
                  <a:pt x="3288292" y="1308557"/>
                </a:lnTo>
                <a:cubicBezTo>
                  <a:pt x="3005113" y="1343019"/>
                  <a:pt x="2693773" y="1362076"/>
                  <a:pt x="2366963" y="1362076"/>
                </a:cubicBezTo>
                <a:cubicBezTo>
                  <a:pt x="1059725" y="1362076"/>
                  <a:pt x="0" y="1057165"/>
                  <a:pt x="0" y="681038"/>
                </a:cubicBezTo>
                <a:cubicBezTo>
                  <a:pt x="1" y="563498"/>
                  <a:pt x="103489" y="452913"/>
                  <a:pt x="285680" y="356415"/>
                </a:cubicBezTo>
                <a:cubicBezTo>
                  <a:pt x="686499" y="144118"/>
                  <a:pt x="1468237" y="0"/>
                  <a:pt x="2366963" y="0"/>
                </a:cubicBezTo>
                <a:cubicBezTo>
                  <a:pt x="2462411" y="2768"/>
                  <a:pt x="2646337" y="28147"/>
                  <a:pt x="2646337" y="28147"/>
                </a:cubicBezTo>
              </a:path>
            </a:pathLst>
          </a:custGeom>
          <a:noFill/>
          <a:ln>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cs typeface="MiSans Normal" panose="00000500000000000000" charset="-122"/>
            </a:endParaRPr>
          </a:p>
        </p:txBody>
      </p:sp>
      <p:sp>
        <p:nvSpPr>
          <p:cNvPr id="59" name="十字星 58"/>
          <p:cNvSpPr/>
          <p:nvPr>
            <p:custDataLst>
              <p:tags r:id="rId19"/>
            </p:custDataLst>
          </p:nvPr>
        </p:nvSpPr>
        <p:spPr>
          <a:xfrm rot="2700000">
            <a:off x="9906000" y="304800"/>
            <a:ext cx="361950" cy="361950"/>
          </a:xfrm>
          <a:prstGeom prst="star4">
            <a:avLst>
              <a:gd name="adj" fmla="val 8433"/>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62" name="椭圆 61"/>
          <p:cNvSpPr/>
          <p:nvPr>
            <p:custDataLst>
              <p:tags r:id="rId20"/>
            </p:custDataLst>
          </p:nvPr>
        </p:nvSpPr>
        <p:spPr>
          <a:xfrm>
            <a:off x="723900" y="6341745"/>
            <a:ext cx="114300" cy="114300"/>
          </a:xfrm>
          <a:prstGeom prst="ellipse">
            <a:avLst/>
          </a:prstGeom>
          <a:solidFill>
            <a:schemeClr val="accent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63" name="椭圆 62"/>
          <p:cNvSpPr/>
          <p:nvPr>
            <p:custDataLst>
              <p:tags r:id="rId21"/>
            </p:custDataLst>
          </p:nvPr>
        </p:nvSpPr>
        <p:spPr>
          <a:xfrm>
            <a:off x="723900" y="6144895"/>
            <a:ext cx="114300" cy="114300"/>
          </a:xfrm>
          <a:prstGeom prst="ellipse">
            <a:avLst/>
          </a:prstGeom>
          <a:solidFill>
            <a:schemeClr val="accent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64" name="椭圆 63"/>
          <p:cNvSpPr/>
          <p:nvPr>
            <p:custDataLst>
              <p:tags r:id="rId22"/>
            </p:custDataLst>
          </p:nvPr>
        </p:nvSpPr>
        <p:spPr>
          <a:xfrm>
            <a:off x="723900" y="5951855"/>
            <a:ext cx="114300" cy="114300"/>
          </a:xfrm>
          <a:prstGeom prst="ellipse">
            <a:avLst/>
          </a:prstGeom>
          <a:solidFill>
            <a:schemeClr val="accent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7" name="副标题"/>
          <p:cNvSpPr txBox="1">
            <a:spLocks noGrp="1"/>
          </p:cNvSpPr>
          <p:nvPr>
            <p:ph type="body" idx="2" hasCustomPrompt="1"/>
            <p:custDataLst>
              <p:tags r:id="rId23"/>
            </p:custDataLst>
          </p:nvPr>
        </p:nvSpPr>
        <p:spPr>
          <a:xfrm>
            <a:off x="773430" y="1610360"/>
            <a:ext cx="3671570" cy="742315"/>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en-US" altLang="zh-CN" sz="3700" b="0" i="0" u="none" strike="noStrike" kern="1200" cap="none" spc="300" normalizeH="0" baseline="0" noProof="1" dirty="0">
                <a:ln>
                  <a:solidFill>
                    <a:schemeClr val="accent1"/>
                  </a:solidFill>
                </a:ln>
                <a:noFill/>
                <a:latin typeface="+mj-ea"/>
                <a:ea typeface="+mj-ea"/>
                <a:cs typeface="MiSans" panose="00000500000000000000" charset="-122"/>
              </a:defRPr>
            </a:lvl1pPr>
          </a:lstStyle>
          <a:p>
            <a:pPr lvl="0" algn="l"/>
            <a:r>
              <a:rPr>
                <a:sym typeface="+mn-ea"/>
              </a:rPr>
              <a:t>单击编辑副标题</a:t>
            </a:r>
            <a:endParaRPr>
              <a:sym typeface="+mn-ea"/>
            </a:endParaRPr>
          </a:p>
        </p:txBody>
      </p:sp>
      <p:sp>
        <p:nvSpPr>
          <p:cNvPr id="6" name="标题"/>
          <p:cNvSpPr txBox="1">
            <a:spLocks noGrp="1"/>
          </p:cNvSpPr>
          <p:nvPr>
            <p:ph type="title" idx="1" hasCustomPrompt="1"/>
            <p:custDataLst>
              <p:tags r:id="rId24"/>
            </p:custDataLst>
          </p:nvPr>
        </p:nvSpPr>
        <p:spPr>
          <a:xfrm>
            <a:off x="773559" y="826460"/>
            <a:ext cx="1524833" cy="732822"/>
          </a:xfrm>
          <a:prstGeom prst="rect">
            <a:avLst/>
          </a:prstGeom>
          <a:noFill/>
        </p:spPr>
        <p:txBody>
          <a:bodyPr wrap="square" lIns="0" tIns="0" rIns="0" bIns="0" rtlCol="0" anchor="b">
            <a:normAutofit/>
          </a:bodyPr>
          <a:lstStyle>
            <a:lvl1pPr marL="0" marR="0" algn="l" defTabSz="914400" rtl="0" eaLnBrk="1" fontAlgn="auto" latinLnBrk="0" hangingPunct="1">
              <a:lnSpc>
                <a:spcPct val="100000"/>
              </a:lnSpc>
              <a:buClrTx/>
              <a:buSzTx/>
              <a:buFontTx/>
              <a:buNone/>
              <a:defRPr kumimoji="0" lang="zh-CN" altLang="en-US" sz="5400" b="0" i="0" u="none" strike="noStrike" kern="1200" cap="none" spc="300" normalizeH="0" baseline="0" noProof="1" dirty="0">
                <a:solidFill>
                  <a:schemeClr val="tx1">
                    <a:lumMod val="85000"/>
                    <a:lumOff val="15000"/>
                  </a:schemeClr>
                </a:solidFill>
                <a:latin typeface="+mj-ea"/>
                <a:ea typeface="+mj-ea"/>
                <a:cs typeface="MiSans" panose="00000500000000000000" charset="-122"/>
              </a:defRPr>
            </a:lvl1pPr>
          </a:lstStyle>
          <a:p>
            <a:pPr lvl="0"/>
            <a:r>
              <a:rPr>
                <a:sym typeface="+mn-ea"/>
              </a:rPr>
              <a:t>标题</a:t>
            </a:r>
            <a:endParaRPr>
              <a:sym typeface="+mn-ea"/>
            </a:endParaRPr>
          </a:p>
        </p:txBody>
      </p:sp>
      <p:sp>
        <p:nvSpPr>
          <p:cNvPr id="3" name="日期占位符 2"/>
          <p:cNvSpPr>
            <a:spLocks noGrp="1"/>
          </p:cNvSpPr>
          <p:nvPr>
            <p:ph type="dt" sz="half" idx="10"/>
            <p:custDataLst>
              <p:tags r:id="rId25"/>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26"/>
            </p:custDataLst>
          </p:nvPr>
        </p:nvSpPr>
        <p:spPr>
          <a:xfrm>
            <a:off x="4116000" y="6314400"/>
            <a:ext cx="3960000" cy="316800"/>
          </a:xfrm>
        </p:spPr>
        <p:txBody>
          <a:bodyPr/>
          <a:lstStyle/>
          <a:p>
            <a:endParaRPr lang="zh-CN" altLang="en-US" dirty="0"/>
          </a:p>
        </p:txBody>
      </p:sp>
      <p:sp>
        <p:nvSpPr>
          <p:cNvPr id="5" name="灯片编号占位符 4"/>
          <p:cNvSpPr>
            <a:spLocks noGrp="1"/>
          </p:cNvSpPr>
          <p:nvPr>
            <p:ph type="sldNum" sz="quarter" idx="12"/>
            <p:custDataLst>
              <p:tags r:id="rId27"/>
            </p:custDataLst>
          </p:nvPr>
        </p:nvSpPr>
        <p:spPr>
          <a:xfrm>
            <a:off x="8877600" y="6314400"/>
            <a:ext cx="2700000" cy="316800"/>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pic>
        <p:nvPicPr>
          <p:cNvPr id="15" name="图片 14" descr="图片1"/>
          <p:cNvPicPr>
            <a:picLocks noChangeAspect="1"/>
          </p:cNvPicPr>
          <p:nvPr>
            <p:custDataLst>
              <p:tags r:id="rId2"/>
            </p:custDataLst>
          </p:nvPr>
        </p:nvPicPr>
        <p:blipFill>
          <a:blip r:embed="rId3"/>
          <a:stretch>
            <a:fillRect/>
          </a:stretch>
        </p:blipFill>
        <p:spPr>
          <a:xfrm>
            <a:off x="0" y="0"/>
            <a:ext cx="3822065" cy="3535680"/>
          </a:xfrm>
          <a:prstGeom prst="rect">
            <a:avLst/>
          </a:prstGeom>
        </p:spPr>
      </p:pic>
      <p:pic>
        <p:nvPicPr>
          <p:cNvPr id="14" name="图片 13"/>
          <p:cNvPicPr>
            <a:picLocks noChangeAspect="1"/>
          </p:cNvPicPr>
          <p:nvPr>
            <p:custDataLst>
              <p:tags r:id="rId4"/>
            </p:custDataLst>
          </p:nvPr>
        </p:nvPicPr>
        <p:blipFill rotWithShape="1">
          <a:blip r:embed="rId5">
            <a:alphaModFix amt="35000"/>
            <a:duotone>
              <a:schemeClr val="accent1">
                <a:shade val="45000"/>
                <a:satMod val="135000"/>
              </a:schemeClr>
              <a:prstClr val="white"/>
            </a:duotone>
          </a:blip>
          <a:srcRect l="198" t="1" r="28740" b="30715"/>
          <a:stretch>
            <a:fillRect/>
          </a:stretch>
        </p:blipFill>
        <p:spPr>
          <a:xfrm>
            <a:off x="8067592" y="2888615"/>
            <a:ext cx="4124408" cy="4018230"/>
          </a:xfrm>
          <a:prstGeom prst="rect">
            <a:avLst/>
          </a:prstGeom>
        </p:spPr>
      </p:pic>
      <p:sp>
        <p:nvSpPr>
          <p:cNvPr id="10" name="椭圆 9"/>
          <p:cNvSpPr/>
          <p:nvPr>
            <p:custDataLst>
              <p:tags r:id="rId6"/>
            </p:custDataLst>
          </p:nvPr>
        </p:nvSpPr>
        <p:spPr>
          <a:xfrm>
            <a:off x="2615565" y="273685"/>
            <a:ext cx="6454140" cy="6454140"/>
          </a:xfrm>
          <a:prstGeom prst="ellipse">
            <a:avLst/>
          </a:prstGeom>
          <a:gradFill flip="none">
            <a:gsLst>
              <a:gs pos="10000">
                <a:schemeClr val="accent1">
                  <a:lumMod val="20000"/>
                  <a:lumOff val="80000"/>
                  <a:alpha val="0"/>
                </a:schemeClr>
              </a:gs>
              <a:gs pos="52000">
                <a:schemeClr val="accent1">
                  <a:alpha val="15000"/>
                </a:schemeClr>
              </a:gs>
              <a:gs pos="83000">
                <a:schemeClr val="accent1">
                  <a:lumMod val="20000"/>
                  <a:lumOff val="80000"/>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71" name="椭圆 70"/>
          <p:cNvSpPr/>
          <p:nvPr>
            <p:custDataLst>
              <p:tags r:id="rId7"/>
            </p:custDataLst>
          </p:nvPr>
        </p:nvSpPr>
        <p:spPr>
          <a:xfrm>
            <a:off x="5005070" y="1622425"/>
            <a:ext cx="3613785" cy="3613785"/>
          </a:xfrm>
          <a:prstGeom prst="ellipse">
            <a:avLst/>
          </a:prstGeom>
          <a:solidFill>
            <a:schemeClr val="accent1">
              <a:alpha val="1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26" name="椭圆 25"/>
          <p:cNvSpPr/>
          <p:nvPr>
            <p:custDataLst>
              <p:tags r:id="rId8"/>
            </p:custDataLst>
          </p:nvPr>
        </p:nvSpPr>
        <p:spPr>
          <a:xfrm rot="1320000">
            <a:off x="4960620" y="1838325"/>
            <a:ext cx="2270760" cy="835025"/>
          </a:xfrm>
          <a:prstGeom prst="ellipse">
            <a:avLst/>
          </a:prstGeom>
          <a:noFill/>
          <a:ln>
            <a:gradFill>
              <a:gsLst>
                <a:gs pos="0">
                  <a:schemeClr val="accent1">
                    <a:alpha val="70000"/>
                  </a:schemeClr>
                </a:gs>
                <a:gs pos="73000">
                  <a:srgbClr val="2B60FF">
                    <a:alpha val="0"/>
                  </a:srgbClr>
                </a:gs>
                <a:gs pos="36000">
                  <a:schemeClr val="accent1">
                    <a:alpha val="0"/>
                  </a:schemeClr>
                </a:gs>
                <a:gs pos="100000">
                  <a:schemeClr val="accent1">
                    <a:alpha val="70000"/>
                  </a:schemeClr>
                </a:gs>
              </a:gsLst>
              <a:lin ang="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67" name="十字星 66"/>
          <p:cNvSpPr/>
          <p:nvPr>
            <p:custDataLst>
              <p:tags r:id="rId9"/>
            </p:custDataLst>
          </p:nvPr>
        </p:nvSpPr>
        <p:spPr>
          <a:xfrm rot="15780000">
            <a:off x="5620385" y="1597025"/>
            <a:ext cx="262255" cy="262255"/>
          </a:xfrm>
          <a:prstGeom prst="star4">
            <a:avLst>
              <a:gd name="adj" fmla="val 8433"/>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68" name="十字星 67"/>
          <p:cNvSpPr/>
          <p:nvPr>
            <p:custDataLst>
              <p:tags r:id="rId10"/>
            </p:custDataLst>
          </p:nvPr>
        </p:nvSpPr>
        <p:spPr>
          <a:xfrm rot="780000">
            <a:off x="6808470" y="2637155"/>
            <a:ext cx="355600" cy="355600"/>
          </a:xfrm>
          <a:prstGeom prst="star4">
            <a:avLst>
              <a:gd name="adj" fmla="val 84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9" name="椭圆 8"/>
          <p:cNvSpPr/>
          <p:nvPr>
            <p:custDataLst>
              <p:tags r:id="rId11"/>
            </p:custDataLst>
          </p:nvPr>
        </p:nvSpPr>
        <p:spPr>
          <a:xfrm rot="19860000">
            <a:off x="7679055" y="4507865"/>
            <a:ext cx="4733925" cy="13620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74" name="十字星 73"/>
          <p:cNvSpPr/>
          <p:nvPr>
            <p:custDataLst>
              <p:tags r:id="rId12"/>
            </p:custDataLst>
          </p:nvPr>
        </p:nvSpPr>
        <p:spPr>
          <a:xfrm rot="840000">
            <a:off x="10646410" y="5051425"/>
            <a:ext cx="713740" cy="713740"/>
          </a:xfrm>
          <a:prstGeom prst="star4">
            <a:avLst>
              <a:gd name="adj" fmla="val 84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1" name="椭圆 10"/>
          <p:cNvSpPr/>
          <p:nvPr>
            <p:custDataLst>
              <p:tags r:id="rId13"/>
            </p:custDataLst>
          </p:nvPr>
        </p:nvSpPr>
        <p:spPr>
          <a:xfrm rot="20067727">
            <a:off x="-42545" y="935355"/>
            <a:ext cx="3915410" cy="1126490"/>
          </a:xfrm>
          <a:prstGeom prst="ellipse">
            <a:avLst/>
          </a:prstGeom>
          <a:solidFill>
            <a:schemeClr val="l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2" name="椭圆 11"/>
          <p:cNvSpPr/>
          <p:nvPr>
            <p:custDataLst>
              <p:tags r:id="rId14"/>
            </p:custDataLst>
          </p:nvPr>
        </p:nvSpPr>
        <p:spPr>
          <a:xfrm rot="20067727">
            <a:off x="-166370" y="540385"/>
            <a:ext cx="3915410" cy="1126490"/>
          </a:xfrm>
          <a:prstGeom prst="ellipse">
            <a:avLst/>
          </a:prstGeom>
          <a:noFill/>
          <a:ln>
            <a:solidFill>
              <a:schemeClr val="l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3" name="十字星 29"/>
          <p:cNvSpPr/>
          <p:nvPr>
            <p:custDataLst>
              <p:tags r:id="rId15"/>
            </p:custDataLst>
          </p:nvPr>
        </p:nvSpPr>
        <p:spPr>
          <a:xfrm rot="18267727">
            <a:off x="2335530" y="1280795"/>
            <a:ext cx="257175" cy="257175"/>
          </a:xfrm>
          <a:prstGeom prst="star4">
            <a:avLst>
              <a:gd name="adj" fmla="val 84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8" name="节编号"/>
          <p:cNvSpPr txBox="1">
            <a:spLocks noGrp="1"/>
          </p:cNvSpPr>
          <p:nvPr>
            <p:ph type="body" idx="2" hasCustomPrompt="1"/>
            <p:custDataLst>
              <p:tags r:id="rId16"/>
            </p:custDataLst>
          </p:nvPr>
        </p:nvSpPr>
        <p:spPr>
          <a:xfrm>
            <a:off x="5109620" y="1801224"/>
            <a:ext cx="1972761" cy="872490"/>
          </a:xfrm>
          <a:prstGeom prst="rect">
            <a:avLst/>
          </a:prstGeom>
          <a:noFill/>
        </p:spPr>
        <p:txBody>
          <a:bodyPr wrap="square" lIns="0" tIns="0" rIns="0" bIns="0" rtlCol="0" anchor="ctr" anchorCtr="0">
            <a:normAutofit/>
          </a:bodyPr>
          <a:lstStyle>
            <a:lvl1pPr marL="0" marR="0" algn="ctr" defTabSz="914400" rtl="0" eaLnBrk="1" fontAlgn="auto" latinLnBrk="0" hangingPunct="1">
              <a:lnSpc>
                <a:spcPct val="100000"/>
              </a:lnSpc>
              <a:buClrTx/>
              <a:buSzTx/>
              <a:buFontTx/>
              <a:buNone/>
              <a:defRPr kumimoji="0" lang="en-US" altLang="zh-CN" sz="6000" b="0" i="1" u="none" strike="noStrike" kern="1200" cap="none" spc="300" normalizeH="0" baseline="0" noProof="1" dirty="0">
                <a:solidFill>
                  <a:schemeClr val="tx1">
                    <a:lumMod val="75000"/>
                    <a:lumOff val="25000"/>
                  </a:schemeClr>
                </a:solidFill>
                <a:latin typeface="+mj-ea"/>
                <a:ea typeface="+mj-ea"/>
                <a:cs typeface="MiSans" panose="00000500000000000000" charset="-122"/>
              </a:defRPr>
            </a:lvl1pPr>
          </a:lstStyle>
          <a:p>
            <a:pPr lvl="0" algn="ctr"/>
            <a:r>
              <a:rPr>
                <a:sym typeface="+mn-ea"/>
              </a:rPr>
              <a:t>编号</a:t>
            </a:r>
            <a:endParaRPr>
              <a:sym typeface="+mn-ea"/>
            </a:endParaRPr>
          </a:p>
        </p:txBody>
      </p:sp>
      <p:sp>
        <p:nvSpPr>
          <p:cNvPr id="7" name="标题"/>
          <p:cNvSpPr txBox="1">
            <a:spLocks noGrp="1"/>
          </p:cNvSpPr>
          <p:nvPr>
            <p:ph type="title" idx="1"/>
            <p:custDataLst>
              <p:tags r:id="rId17"/>
            </p:custDataLst>
          </p:nvPr>
        </p:nvSpPr>
        <p:spPr>
          <a:xfrm>
            <a:off x="1953260" y="3248660"/>
            <a:ext cx="8285480" cy="1786255"/>
          </a:xfrm>
          <a:prstGeom prst="rect">
            <a:avLst/>
          </a:prstGeom>
          <a:no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lang="zh-CN" altLang="en-US" sz="4400" b="0" i="0" u="none" strike="noStrike" kern="1200" cap="none" spc="300" normalizeH="0" baseline="0" noProof="1" dirty="0">
                <a:solidFill>
                  <a:schemeClr val="tx1">
                    <a:lumMod val="85000"/>
                    <a:lumOff val="15000"/>
                  </a:schemeClr>
                </a:solidFill>
                <a:latin typeface="+mj-ea"/>
                <a:ea typeface="+mj-ea"/>
                <a:cs typeface="MiSans" panose="00000500000000000000" charset="-122"/>
              </a:defRPr>
            </a:lvl1pPr>
          </a:lstStyle>
          <a:p>
            <a:pPr lvl="0" algn="ctr"/>
            <a:r>
              <a:rPr>
                <a:sym typeface="+mn-ea"/>
              </a:rPr>
              <a:t>单击此处编辑母版标题样式</a:t>
            </a:r>
            <a:endParaRPr>
              <a:sym typeface="+mn-ea"/>
            </a:endParaRPr>
          </a:p>
        </p:txBody>
      </p:sp>
      <p:sp>
        <p:nvSpPr>
          <p:cNvPr id="4" name="日期占位符 3"/>
          <p:cNvSpPr>
            <a:spLocks noGrp="1"/>
          </p:cNvSpPr>
          <p:nvPr>
            <p:ph type="dt" sz="half" idx="10"/>
            <p:custDataLst>
              <p:tags r:id="rId18"/>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9"/>
            </p:custDataLst>
          </p:nvPr>
        </p:nvSpPr>
        <p:spPr>
          <a:xfrm>
            <a:off x="4116000" y="6314400"/>
            <a:ext cx="3960000" cy="316800"/>
          </a:xfrm>
        </p:spPr>
        <p:txBody>
          <a:bodyPr/>
          <a:lstStyle/>
          <a:p>
            <a:endParaRPr lang="zh-CN" altLang="en-US" dirty="0"/>
          </a:p>
        </p:txBody>
      </p:sp>
      <p:sp>
        <p:nvSpPr>
          <p:cNvPr id="6" name="灯片编号占位符 5"/>
          <p:cNvSpPr>
            <a:spLocks noGrp="1"/>
          </p:cNvSpPr>
          <p:nvPr>
            <p:ph type="sldNum" sz="quarter" idx="12"/>
            <p:custDataLst>
              <p:tags r:id="rId20"/>
            </p:custDataLst>
          </p:nvPr>
        </p:nvSpPr>
        <p:spPr>
          <a:xfrm>
            <a:off x="8877600" y="6314400"/>
            <a:ext cx="2700000" cy="316800"/>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showMasterSp="0">
  <p:cSld name="标题和两栏">
    <p:spTree>
      <p:nvGrpSpPr>
        <p:cNvPr id="1" name=""/>
        <p:cNvGrpSpPr/>
        <p:nvPr/>
      </p:nvGrpSpPr>
      <p:grpSpPr>
        <a:xfrm>
          <a:off x="0" y="0"/>
          <a:ext cx="0" cy="0"/>
          <a:chOff x="0" y="0"/>
          <a:chExt cx="0" cy="0"/>
        </a:xfrm>
      </p:grpSpPr>
      <p:pic>
        <p:nvPicPr>
          <p:cNvPr id="22" name="图片 21"/>
          <p:cNvPicPr>
            <a:picLocks noChangeAspect="1"/>
          </p:cNvPicPr>
          <p:nvPr>
            <p:custDataLst>
              <p:tags r:id="rId2"/>
            </p:custDataLst>
          </p:nvPr>
        </p:nvPicPr>
        <p:blipFill rotWithShape="1">
          <a:blip r:embed="rId3">
            <a:alphaModFix amt="70000"/>
            <a:duotone>
              <a:schemeClr val="accent1">
                <a:shade val="45000"/>
                <a:satMod val="135000"/>
              </a:schemeClr>
              <a:prstClr val="white"/>
            </a:duotone>
          </a:blip>
          <a:srcRect l="9286" b="39142"/>
          <a:stretch>
            <a:fillRect/>
          </a:stretch>
        </p:blipFill>
        <p:spPr>
          <a:xfrm>
            <a:off x="0" y="2760980"/>
            <a:ext cx="6116955" cy="4103370"/>
          </a:xfrm>
          <a:prstGeom prst="rect">
            <a:avLst/>
          </a:prstGeom>
        </p:spPr>
      </p:pic>
      <p:pic>
        <p:nvPicPr>
          <p:cNvPr id="21" name="图片 20"/>
          <p:cNvPicPr>
            <a:picLocks noChangeAspect="1"/>
          </p:cNvPicPr>
          <p:nvPr>
            <p:custDataLst>
              <p:tags r:id="rId4"/>
            </p:custDataLst>
          </p:nvPr>
        </p:nvPicPr>
        <p:blipFill rotWithShape="1">
          <a:blip r:embed="rId5">
            <a:duotone>
              <a:schemeClr val="accent1">
                <a:shade val="45000"/>
                <a:satMod val="135000"/>
              </a:schemeClr>
              <a:prstClr val="white"/>
            </a:duotone>
          </a:blip>
          <a:srcRect b="31073"/>
          <a:stretch>
            <a:fillRect/>
          </a:stretch>
        </p:blipFill>
        <p:spPr>
          <a:xfrm>
            <a:off x="599440" y="4057650"/>
            <a:ext cx="4072255" cy="2807335"/>
          </a:xfrm>
          <a:prstGeom prst="rect">
            <a:avLst/>
          </a:prstGeom>
        </p:spPr>
      </p:pic>
      <p:sp>
        <p:nvSpPr>
          <p:cNvPr id="20" name="椭圆 19"/>
          <p:cNvSpPr/>
          <p:nvPr>
            <p:custDataLst>
              <p:tags r:id="rId6"/>
            </p:custDataLst>
          </p:nvPr>
        </p:nvSpPr>
        <p:spPr>
          <a:xfrm rot="1800000">
            <a:off x="104140" y="4147185"/>
            <a:ext cx="4507865" cy="1297305"/>
          </a:xfrm>
          <a:prstGeom prst="ellipse">
            <a:avLst/>
          </a:prstGeom>
          <a:solidFill>
            <a:schemeClr val="l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9" name="椭圆 18"/>
          <p:cNvSpPr/>
          <p:nvPr>
            <p:custDataLst>
              <p:tags r:id="rId7"/>
            </p:custDataLst>
          </p:nvPr>
        </p:nvSpPr>
        <p:spPr>
          <a:xfrm rot="1800000">
            <a:off x="398780" y="3772535"/>
            <a:ext cx="4507865" cy="1297305"/>
          </a:xfrm>
          <a:prstGeom prst="ellipse">
            <a:avLst/>
          </a:prstGeom>
          <a:noFill/>
          <a:ln>
            <a:solidFill>
              <a:schemeClr val="l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6" name="十字星 29"/>
          <p:cNvSpPr/>
          <p:nvPr>
            <p:custDataLst>
              <p:tags r:id="rId8"/>
            </p:custDataLst>
          </p:nvPr>
        </p:nvSpPr>
        <p:spPr>
          <a:xfrm>
            <a:off x="2652395" y="5110480"/>
            <a:ext cx="296545" cy="296545"/>
          </a:xfrm>
          <a:prstGeom prst="star4">
            <a:avLst>
              <a:gd name="adj" fmla="val 84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pic>
        <p:nvPicPr>
          <p:cNvPr id="12" name="图片 11"/>
          <p:cNvPicPr>
            <a:picLocks noChangeAspect="1"/>
          </p:cNvPicPr>
          <p:nvPr>
            <p:custDataLst>
              <p:tags r:id="rId9"/>
            </p:custDataLst>
          </p:nvPr>
        </p:nvPicPr>
        <p:blipFill rotWithShape="1">
          <a:blip r:embed="rId10">
            <a:alphaModFix amt="50000"/>
            <a:duotone>
              <a:schemeClr val="accent1">
                <a:shade val="45000"/>
                <a:satMod val="135000"/>
              </a:schemeClr>
              <a:prstClr val="white"/>
            </a:duotone>
          </a:blip>
          <a:srcRect t="24711" r="20852"/>
          <a:stretch>
            <a:fillRect/>
          </a:stretch>
        </p:blipFill>
        <p:spPr>
          <a:xfrm>
            <a:off x="7308823" y="0"/>
            <a:ext cx="4883177" cy="4645052"/>
          </a:xfrm>
          <a:prstGeom prst="rect">
            <a:avLst/>
          </a:prstGeom>
        </p:spPr>
      </p:pic>
      <p:pic>
        <p:nvPicPr>
          <p:cNvPr id="13" name="图片 12"/>
          <p:cNvPicPr>
            <a:picLocks noChangeAspect="1"/>
          </p:cNvPicPr>
          <p:nvPr>
            <p:custDataLst>
              <p:tags r:id="rId11"/>
            </p:custDataLst>
          </p:nvPr>
        </p:nvPicPr>
        <p:blipFill rotWithShape="1">
          <a:blip r:embed="rId12">
            <a:alphaModFix amt="70000"/>
            <a:duotone>
              <a:schemeClr val="accent1">
                <a:shade val="45000"/>
                <a:satMod val="135000"/>
              </a:schemeClr>
              <a:prstClr val="white"/>
            </a:duotone>
          </a:blip>
          <a:srcRect t="21428"/>
          <a:stretch>
            <a:fillRect/>
          </a:stretch>
        </p:blipFill>
        <p:spPr>
          <a:xfrm>
            <a:off x="7463734" y="0"/>
            <a:ext cx="3615241" cy="2840584"/>
          </a:xfrm>
          <a:prstGeom prst="rect">
            <a:avLst/>
          </a:prstGeom>
        </p:spPr>
      </p:pic>
      <p:sp>
        <p:nvSpPr>
          <p:cNvPr id="14" name="任意多边形: 形状 13"/>
          <p:cNvSpPr/>
          <p:nvPr>
            <p:custDataLst>
              <p:tags r:id="rId13"/>
            </p:custDataLst>
          </p:nvPr>
        </p:nvSpPr>
        <p:spPr>
          <a:xfrm rot="1800000">
            <a:off x="8860224" y="1335959"/>
            <a:ext cx="3739420" cy="1382894"/>
          </a:xfrm>
          <a:custGeom>
            <a:avLst/>
            <a:gdLst>
              <a:gd name="connsiteX0" fmla="*/ 285680 w 3757539"/>
              <a:gd name="connsiteY0" fmla="*/ 356415 h 1362076"/>
              <a:gd name="connsiteX1" fmla="*/ 2366963 w 3757539"/>
              <a:gd name="connsiteY1" fmla="*/ 0 h 1362076"/>
              <a:gd name="connsiteX2" fmla="*/ 3070826 w 3757539"/>
              <a:gd name="connsiteY2" fmla="*/ 30618 h 1362076"/>
              <a:gd name="connsiteX3" fmla="*/ 3230204 w 3757539"/>
              <a:gd name="connsiteY3" fmla="*/ 47402 h 1362076"/>
              <a:gd name="connsiteX4" fmla="*/ 3757539 w 3757539"/>
              <a:gd name="connsiteY4" fmla="*/ 960774 h 1362076"/>
              <a:gd name="connsiteX5" fmla="*/ 3125462 w 3757539"/>
              <a:gd name="connsiteY5" fmla="*/ 1325704 h 1362076"/>
              <a:gd name="connsiteX6" fmla="*/ 3070826 w 3757539"/>
              <a:gd name="connsiteY6" fmla="*/ 1331458 h 1362076"/>
              <a:gd name="connsiteX7" fmla="*/ 2366963 w 3757539"/>
              <a:gd name="connsiteY7" fmla="*/ 1362076 h 1362076"/>
              <a:gd name="connsiteX8" fmla="*/ 0 w 3757539"/>
              <a:gd name="connsiteY8" fmla="*/ 681038 h 1362076"/>
              <a:gd name="connsiteX9" fmla="*/ 285680 w 3757539"/>
              <a:gd name="connsiteY9" fmla="*/ 356415 h 1362076"/>
              <a:gd name="connsiteX0-1" fmla="*/ 3230204 w 3757539"/>
              <a:gd name="connsiteY0-2" fmla="*/ 47402 h 1362076"/>
              <a:gd name="connsiteX1-3" fmla="*/ 3757539 w 3757539"/>
              <a:gd name="connsiteY1-4" fmla="*/ 960774 h 1362076"/>
              <a:gd name="connsiteX2-5" fmla="*/ 3125462 w 3757539"/>
              <a:gd name="connsiteY2-6" fmla="*/ 1325704 h 1362076"/>
              <a:gd name="connsiteX3-7" fmla="*/ 3070826 w 3757539"/>
              <a:gd name="connsiteY3-8" fmla="*/ 1331458 h 1362076"/>
              <a:gd name="connsiteX4-9" fmla="*/ 2366963 w 3757539"/>
              <a:gd name="connsiteY4-10" fmla="*/ 1362076 h 1362076"/>
              <a:gd name="connsiteX5-11" fmla="*/ 0 w 3757539"/>
              <a:gd name="connsiteY5-12" fmla="*/ 681038 h 1362076"/>
              <a:gd name="connsiteX6-13" fmla="*/ 285680 w 3757539"/>
              <a:gd name="connsiteY6-14" fmla="*/ 356415 h 1362076"/>
              <a:gd name="connsiteX7-15" fmla="*/ 2366963 w 3757539"/>
              <a:gd name="connsiteY7-16" fmla="*/ 0 h 1362076"/>
              <a:gd name="connsiteX8-17" fmla="*/ 3070826 w 3757539"/>
              <a:gd name="connsiteY8-18" fmla="*/ 30618 h 1362076"/>
              <a:gd name="connsiteX9-19" fmla="*/ 3321644 w 3757539"/>
              <a:gd name="connsiteY9-20" fmla="*/ 138842 h 1362076"/>
              <a:gd name="connsiteX0-21" fmla="*/ 3230204 w 3757539"/>
              <a:gd name="connsiteY0-22" fmla="*/ 47402 h 1362076"/>
              <a:gd name="connsiteX1-23" fmla="*/ 3757539 w 3757539"/>
              <a:gd name="connsiteY1-24" fmla="*/ 960774 h 1362076"/>
              <a:gd name="connsiteX2-25" fmla="*/ 3125462 w 3757539"/>
              <a:gd name="connsiteY2-26" fmla="*/ 1325704 h 1362076"/>
              <a:gd name="connsiteX3-27" fmla="*/ 3070826 w 3757539"/>
              <a:gd name="connsiteY3-28" fmla="*/ 1331458 h 1362076"/>
              <a:gd name="connsiteX4-29" fmla="*/ 2366963 w 3757539"/>
              <a:gd name="connsiteY4-30" fmla="*/ 1362076 h 1362076"/>
              <a:gd name="connsiteX5-31" fmla="*/ 0 w 3757539"/>
              <a:gd name="connsiteY5-32" fmla="*/ 681038 h 1362076"/>
              <a:gd name="connsiteX6-33" fmla="*/ 285680 w 3757539"/>
              <a:gd name="connsiteY6-34" fmla="*/ 356415 h 1362076"/>
              <a:gd name="connsiteX7-35" fmla="*/ 2366963 w 3757539"/>
              <a:gd name="connsiteY7-36" fmla="*/ 0 h 1362076"/>
              <a:gd name="connsiteX8-37" fmla="*/ 3070826 w 3757539"/>
              <a:gd name="connsiteY8-38" fmla="*/ 30618 h 1362076"/>
              <a:gd name="connsiteX0-39" fmla="*/ 3757539 w 3757539"/>
              <a:gd name="connsiteY0-40" fmla="*/ 960774 h 1362076"/>
              <a:gd name="connsiteX1-41" fmla="*/ 3125462 w 3757539"/>
              <a:gd name="connsiteY1-42" fmla="*/ 1325704 h 1362076"/>
              <a:gd name="connsiteX2-43" fmla="*/ 3070826 w 3757539"/>
              <a:gd name="connsiteY2-44" fmla="*/ 1331458 h 1362076"/>
              <a:gd name="connsiteX3-45" fmla="*/ 2366963 w 3757539"/>
              <a:gd name="connsiteY3-46" fmla="*/ 1362076 h 1362076"/>
              <a:gd name="connsiteX4-47" fmla="*/ 0 w 3757539"/>
              <a:gd name="connsiteY4-48" fmla="*/ 681038 h 1362076"/>
              <a:gd name="connsiteX5-49" fmla="*/ 285680 w 3757539"/>
              <a:gd name="connsiteY5-50" fmla="*/ 356415 h 1362076"/>
              <a:gd name="connsiteX6-51" fmla="*/ 2366963 w 3757539"/>
              <a:gd name="connsiteY6-52" fmla="*/ 0 h 1362076"/>
              <a:gd name="connsiteX7-53" fmla="*/ 3070826 w 3757539"/>
              <a:gd name="connsiteY7-54" fmla="*/ 30618 h 1362076"/>
              <a:gd name="connsiteX0-55" fmla="*/ 3757539 w 3757539"/>
              <a:gd name="connsiteY0-56" fmla="*/ 960774 h 1362076"/>
              <a:gd name="connsiteX1-57" fmla="*/ 3125462 w 3757539"/>
              <a:gd name="connsiteY1-58" fmla="*/ 1325704 h 1362076"/>
              <a:gd name="connsiteX2-59" fmla="*/ 3070826 w 3757539"/>
              <a:gd name="connsiteY2-60" fmla="*/ 1331458 h 1362076"/>
              <a:gd name="connsiteX3-61" fmla="*/ 2366963 w 3757539"/>
              <a:gd name="connsiteY3-62" fmla="*/ 1362076 h 1362076"/>
              <a:gd name="connsiteX4-63" fmla="*/ 0 w 3757539"/>
              <a:gd name="connsiteY4-64" fmla="*/ 681038 h 1362076"/>
              <a:gd name="connsiteX5-65" fmla="*/ 285680 w 3757539"/>
              <a:gd name="connsiteY5-66" fmla="*/ 356415 h 1362076"/>
              <a:gd name="connsiteX6-67" fmla="*/ 2366963 w 3757539"/>
              <a:gd name="connsiteY6-68" fmla="*/ 0 h 1362076"/>
              <a:gd name="connsiteX7-69" fmla="*/ 3070826 w 3757539"/>
              <a:gd name="connsiteY7-70" fmla="*/ 30618 h 1362076"/>
              <a:gd name="connsiteX0-71" fmla="*/ 3757539 w 3757539"/>
              <a:gd name="connsiteY0-72" fmla="*/ 960774 h 1362076"/>
              <a:gd name="connsiteX1-73" fmla="*/ 3125462 w 3757539"/>
              <a:gd name="connsiteY1-74" fmla="*/ 1325704 h 1362076"/>
              <a:gd name="connsiteX2-75" fmla="*/ 3070826 w 3757539"/>
              <a:gd name="connsiteY2-76" fmla="*/ 1331458 h 1362076"/>
              <a:gd name="connsiteX3-77" fmla="*/ 2366963 w 3757539"/>
              <a:gd name="connsiteY3-78" fmla="*/ 1362076 h 1362076"/>
              <a:gd name="connsiteX4-79" fmla="*/ 0 w 3757539"/>
              <a:gd name="connsiteY4-80" fmla="*/ 681038 h 1362076"/>
              <a:gd name="connsiteX5-81" fmla="*/ 285680 w 3757539"/>
              <a:gd name="connsiteY5-82" fmla="*/ 356415 h 1362076"/>
              <a:gd name="connsiteX6-83" fmla="*/ 2366963 w 3757539"/>
              <a:gd name="connsiteY6-84" fmla="*/ 0 h 1362076"/>
              <a:gd name="connsiteX7-85" fmla="*/ 3070826 w 3757539"/>
              <a:gd name="connsiteY7-86" fmla="*/ 30618 h 1362076"/>
              <a:gd name="connsiteX0-87" fmla="*/ 3757539 w 3757539"/>
              <a:gd name="connsiteY0-88" fmla="*/ 960774 h 1362076"/>
              <a:gd name="connsiteX1-89" fmla="*/ 3070826 w 3757539"/>
              <a:gd name="connsiteY1-90" fmla="*/ 1331458 h 1362076"/>
              <a:gd name="connsiteX2-91" fmla="*/ 2366963 w 3757539"/>
              <a:gd name="connsiteY2-92" fmla="*/ 1362076 h 1362076"/>
              <a:gd name="connsiteX3-93" fmla="*/ 0 w 3757539"/>
              <a:gd name="connsiteY3-94" fmla="*/ 681038 h 1362076"/>
              <a:gd name="connsiteX4-95" fmla="*/ 285680 w 3757539"/>
              <a:gd name="connsiteY4-96" fmla="*/ 356415 h 1362076"/>
              <a:gd name="connsiteX5-97" fmla="*/ 2366963 w 3757539"/>
              <a:gd name="connsiteY5-98" fmla="*/ 0 h 1362076"/>
              <a:gd name="connsiteX6-99" fmla="*/ 3070826 w 3757539"/>
              <a:gd name="connsiteY6-100" fmla="*/ 30618 h 1362076"/>
              <a:gd name="connsiteX0-101" fmla="*/ 3757539 w 3757539"/>
              <a:gd name="connsiteY0-102" fmla="*/ 960774 h 1362076"/>
              <a:gd name="connsiteX1-103" fmla="*/ 3070826 w 3757539"/>
              <a:gd name="connsiteY1-104" fmla="*/ 1331458 h 1362076"/>
              <a:gd name="connsiteX2-105" fmla="*/ 2366963 w 3757539"/>
              <a:gd name="connsiteY2-106" fmla="*/ 1362076 h 1362076"/>
              <a:gd name="connsiteX3-107" fmla="*/ 0 w 3757539"/>
              <a:gd name="connsiteY3-108" fmla="*/ 681038 h 1362076"/>
              <a:gd name="connsiteX4-109" fmla="*/ 285680 w 3757539"/>
              <a:gd name="connsiteY4-110" fmla="*/ 356415 h 1362076"/>
              <a:gd name="connsiteX5-111" fmla="*/ 2366963 w 3757539"/>
              <a:gd name="connsiteY5-112" fmla="*/ 0 h 1362076"/>
              <a:gd name="connsiteX6-113" fmla="*/ 3070826 w 3757539"/>
              <a:gd name="connsiteY6-114" fmla="*/ 30618 h 1362076"/>
              <a:gd name="connsiteX0-115" fmla="*/ 3733924 w 3733924"/>
              <a:gd name="connsiteY0-116" fmla="*/ 1000160 h 1362076"/>
              <a:gd name="connsiteX1-117" fmla="*/ 3070826 w 3733924"/>
              <a:gd name="connsiteY1-118" fmla="*/ 1331458 h 1362076"/>
              <a:gd name="connsiteX2-119" fmla="*/ 2366963 w 3733924"/>
              <a:gd name="connsiteY2-120" fmla="*/ 1362076 h 1362076"/>
              <a:gd name="connsiteX3-121" fmla="*/ 0 w 3733924"/>
              <a:gd name="connsiteY3-122" fmla="*/ 681038 h 1362076"/>
              <a:gd name="connsiteX4-123" fmla="*/ 285680 w 3733924"/>
              <a:gd name="connsiteY4-124" fmla="*/ 356415 h 1362076"/>
              <a:gd name="connsiteX5-125" fmla="*/ 2366963 w 3733924"/>
              <a:gd name="connsiteY5-126" fmla="*/ 0 h 1362076"/>
              <a:gd name="connsiteX6-127" fmla="*/ 3070826 w 3733924"/>
              <a:gd name="connsiteY6-128" fmla="*/ 30618 h 1362076"/>
              <a:gd name="connsiteX0-129" fmla="*/ 3739420 w 3739420"/>
              <a:gd name="connsiteY0-130" fmla="*/ 991837 h 1362076"/>
              <a:gd name="connsiteX1-131" fmla="*/ 3070826 w 3739420"/>
              <a:gd name="connsiteY1-132" fmla="*/ 1331458 h 1362076"/>
              <a:gd name="connsiteX2-133" fmla="*/ 2366963 w 3739420"/>
              <a:gd name="connsiteY2-134" fmla="*/ 1362076 h 1362076"/>
              <a:gd name="connsiteX3-135" fmla="*/ 0 w 3739420"/>
              <a:gd name="connsiteY3-136" fmla="*/ 681038 h 1362076"/>
              <a:gd name="connsiteX4-137" fmla="*/ 285680 w 3739420"/>
              <a:gd name="connsiteY4-138" fmla="*/ 356415 h 1362076"/>
              <a:gd name="connsiteX5-139" fmla="*/ 2366963 w 3739420"/>
              <a:gd name="connsiteY5-140" fmla="*/ 0 h 1362076"/>
              <a:gd name="connsiteX6-141" fmla="*/ 3070826 w 3739420"/>
              <a:gd name="connsiteY6-142" fmla="*/ 30618 h 1362076"/>
              <a:gd name="connsiteX0-143" fmla="*/ 3739420 w 3739420"/>
              <a:gd name="connsiteY0-144" fmla="*/ 991837 h 1362076"/>
              <a:gd name="connsiteX1-145" fmla="*/ 3070826 w 3739420"/>
              <a:gd name="connsiteY1-146" fmla="*/ 1331458 h 1362076"/>
              <a:gd name="connsiteX2-147" fmla="*/ 2366963 w 3739420"/>
              <a:gd name="connsiteY2-148" fmla="*/ 1362076 h 1362076"/>
              <a:gd name="connsiteX3-149" fmla="*/ 0 w 3739420"/>
              <a:gd name="connsiteY3-150" fmla="*/ 681038 h 1362076"/>
              <a:gd name="connsiteX4-151" fmla="*/ 285680 w 3739420"/>
              <a:gd name="connsiteY4-152" fmla="*/ 356415 h 1362076"/>
              <a:gd name="connsiteX5-153" fmla="*/ 2366963 w 3739420"/>
              <a:gd name="connsiteY5-154" fmla="*/ 0 h 1362076"/>
              <a:gd name="connsiteX6-155" fmla="*/ 3070826 w 3739420"/>
              <a:gd name="connsiteY6-156" fmla="*/ 30618 h 1362076"/>
              <a:gd name="connsiteX0-157" fmla="*/ 3739420 w 3739420"/>
              <a:gd name="connsiteY0-158" fmla="*/ 991837 h 1362076"/>
              <a:gd name="connsiteX1-159" fmla="*/ 3070826 w 3739420"/>
              <a:gd name="connsiteY1-160" fmla="*/ 1331458 h 1362076"/>
              <a:gd name="connsiteX2-161" fmla="*/ 2366963 w 3739420"/>
              <a:gd name="connsiteY2-162" fmla="*/ 1362076 h 1362076"/>
              <a:gd name="connsiteX3-163" fmla="*/ 0 w 3739420"/>
              <a:gd name="connsiteY3-164" fmla="*/ 681038 h 1362076"/>
              <a:gd name="connsiteX4-165" fmla="*/ 285680 w 3739420"/>
              <a:gd name="connsiteY4-166" fmla="*/ 356415 h 1362076"/>
              <a:gd name="connsiteX5-167" fmla="*/ 2366963 w 3739420"/>
              <a:gd name="connsiteY5-168" fmla="*/ 0 h 1362076"/>
              <a:gd name="connsiteX6-169" fmla="*/ 3070826 w 3739420"/>
              <a:gd name="connsiteY6-170" fmla="*/ 30618 h 1362076"/>
              <a:gd name="connsiteX0-171" fmla="*/ 3739420 w 3739420"/>
              <a:gd name="connsiteY0-172" fmla="*/ 991837 h 1367350"/>
              <a:gd name="connsiteX1-173" fmla="*/ 2366963 w 3739420"/>
              <a:gd name="connsiteY1-174" fmla="*/ 1362076 h 1367350"/>
              <a:gd name="connsiteX2-175" fmla="*/ 0 w 3739420"/>
              <a:gd name="connsiteY2-176" fmla="*/ 681038 h 1367350"/>
              <a:gd name="connsiteX3-177" fmla="*/ 285680 w 3739420"/>
              <a:gd name="connsiteY3-178" fmla="*/ 356415 h 1367350"/>
              <a:gd name="connsiteX4-179" fmla="*/ 2366963 w 3739420"/>
              <a:gd name="connsiteY4-180" fmla="*/ 0 h 1367350"/>
              <a:gd name="connsiteX5-181" fmla="*/ 3070826 w 3739420"/>
              <a:gd name="connsiteY5-182" fmla="*/ 30618 h 1367350"/>
              <a:gd name="connsiteX0-183" fmla="*/ 3739420 w 3739420"/>
              <a:gd name="connsiteY0-184" fmla="*/ 991837 h 1368283"/>
              <a:gd name="connsiteX1-185" fmla="*/ 2366963 w 3739420"/>
              <a:gd name="connsiteY1-186" fmla="*/ 1362076 h 1368283"/>
              <a:gd name="connsiteX2-187" fmla="*/ 0 w 3739420"/>
              <a:gd name="connsiteY2-188" fmla="*/ 681038 h 1368283"/>
              <a:gd name="connsiteX3-189" fmla="*/ 285680 w 3739420"/>
              <a:gd name="connsiteY3-190" fmla="*/ 356415 h 1368283"/>
              <a:gd name="connsiteX4-191" fmla="*/ 2366963 w 3739420"/>
              <a:gd name="connsiteY4-192" fmla="*/ 0 h 1368283"/>
              <a:gd name="connsiteX5-193" fmla="*/ 3070826 w 3739420"/>
              <a:gd name="connsiteY5-194" fmla="*/ 30618 h 1368283"/>
              <a:gd name="connsiteX0-195" fmla="*/ 3739420 w 3739420"/>
              <a:gd name="connsiteY0-196" fmla="*/ 991837 h 1362076"/>
              <a:gd name="connsiteX1-197" fmla="*/ 2366963 w 3739420"/>
              <a:gd name="connsiteY1-198" fmla="*/ 1362076 h 1362076"/>
              <a:gd name="connsiteX2-199" fmla="*/ 0 w 3739420"/>
              <a:gd name="connsiteY2-200" fmla="*/ 681038 h 1362076"/>
              <a:gd name="connsiteX3-201" fmla="*/ 285680 w 3739420"/>
              <a:gd name="connsiteY3-202" fmla="*/ 356415 h 1362076"/>
              <a:gd name="connsiteX4-203" fmla="*/ 2366963 w 3739420"/>
              <a:gd name="connsiteY4-204" fmla="*/ 0 h 1362076"/>
              <a:gd name="connsiteX5-205" fmla="*/ 3070826 w 3739420"/>
              <a:gd name="connsiteY5-206" fmla="*/ 30618 h 1362076"/>
              <a:gd name="connsiteX0-207" fmla="*/ 3739420 w 3739420"/>
              <a:gd name="connsiteY0-208" fmla="*/ 1005832 h 1376071"/>
              <a:gd name="connsiteX1-209" fmla="*/ 2366963 w 3739420"/>
              <a:gd name="connsiteY1-210" fmla="*/ 1376071 h 1376071"/>
              <a:gd name="connsiteX2-211" fmla="*/ 0 w 3739420"/>
              <a:gd name="connsiteY2-212" fmla="*/ 695033 h 1376071"/>
              <a:gd name="connsiteX3-213" fmla="*/ 285680 w 3739420"/>
              <a:gd name="connsiteY3-214" fmla="*/ 370410 h 1376071"/>
              <a:gd name="connsiteX4-215" fmla="*/ 2366963 w 3739420"/>
              <a:gd name="connsiteY4-216" fmla="*/ 13995 h 1376071"/>
              <a:gd name="connsiteX5-217" fmla="*/ 3182733 w 3739420"/>
              <a:gd name="connsiteY5-218" fmla="*/ 77863 h 1376071"/>
              <a:gd name="connsiteX0-219" fmla="*/ 3739420 w 3739420"/>
              <a:gd name="connsiteY0-220" fmla="*/ 1005655 h 1375894"/>
              <a:gd name="connsiteX1-221" fmla="*/ 2366963 w 3739420"/>
              <a:gd name="connsiteY1-222" fmla="*/ 1375894 h 1375894"/>
              <a:gd name="connsiteX2-223" fmla="*/ 0 w 3739420"/>
              <a:gd name="connsiteY2-224" fmla="*/ 694856 h 1375894"/>
              <a:gd name="connsiteX3-225" fmla="*/ 285680 w 3739420"/>
              <a:gd name="connsiteY3-226" fmla="*/ 370233 h 1375894"/>
              <a:gd name="connsiteX4-227" fmla="*/ 2366963 w 3739420"/>
              <a:gd name="connsiteY4-228" fmla="*/ 13818 h 1375894"/>
              <a:gd name="connsiteX5-229" fmla="*/ 3198782 w 3739420"/>
              <a:gd name="connsiteY5-230" fmla="*/ 78721 h 1375894"/>
              <a:gd name="connsiteX0-231" fmla="*/ 3739420 w 3739420"/>
              <a:gd name="connsiteY0-232" fmla="*/ 1012782 h 1383021"/>
              <a:gd name="connsiteX1-233" fmla="*/ 2366963 w 3739420"/>
              <a:gd name="connsiteY1-234" fmla="*/ 1383021 h 1383021"/>
              <a:gd name="connsiteX2-235" fmla="*/ 0 w 3739420"/>
              <a:gd name="connsiteY2-236" fmla="*/ 701983 h 1383021"/>
              <a:gd name="connsiteX3-237" fmla="*/ 285680 w 3739420"/>
              <a:gd name="connsiteY3-238" fmla="*/ 377360 h 1383021"/>
              <a:gd name="connsiteX4-239" fmla="*/ 2366963 w 3739420"/>
              <a:gd name="connsiteY4-240" fmla="*/ 20945 h 1383021"/>
              <a:gd name="connsiteX5-241" fmla="*/ 3198782 w 3739420"/>
              <a:gd name="connsiteY5-242" fmla="*/ 85848 h 1383021"/>
              <a:gd name="connsiteX0-243" fmla="*/ 3739420 w 3739420"/>
              <a:gd name="connsiteY0-244" fmla="*/ 1026672 h 1396911"/>
              <a:gd name="connsiteX1-245" fmla="*/ 2366963 w 3739420"/>
              <a:gd name="connsiteY1-246" fmla="*/ 1396911 h 1396911"/>
              <a:gd name="connsiteX2-247" fmla="*/ 0 w 3739420"/>
              <a:gd name="connsiteY2-248" fmla="*/ 715873 h 1396911"/>
              <a:gd name="connsiteX3-249" fmla="*/ 285680 w 3739420"/>
              <a:gd name="connsiteY3-250" fmla="*/ 391250 h 1396911"/>
              <a:gd name="connsiteX4-251" fmla="*/ 2366963 w 3739420"/>
              <a:gd name="connsiteY4-252" fmla="*/ 34835 h 1396911"/>
              <a:gd name="connsiteX5-253" fmla="*/ 3192528 w 3739420"/>
              <a:gd name="connsiteY5-254" fmla="*/ 62145 h 1396911"/>
              <a:gd name="connsiteX0-255" fmla="*/ 3739420 w 3739420"/>
              <a:gd name="connsiteY0-256" fmla="*/ 1011996 h 1382235"/>
              <a:gd name="connsiteX1-257" fmla="*/ 2366963 w 3739420"/>
              <a:gd name="connsiteY1-258" fmla="*/ 1382235 h 1382235"/>
              <a:gd name="connsiteX2-259" fmla="*/ 0 w 3739420"/>
              <a:gd name="connsiteY2-260" fmla="*/ 701197 h 1382235"/>
              <a:gd name="connsiteX3-261" fmla="*/ 285680 w 3739420"/>
              <a:gd name="connsiteY3-262" fmla="*/ 376574 h 1382235"/>
              <a:gd name="connsiteX4-263" fmla="*/ 2366963 w 3739420"/>
              <a:gd name="connsiteY4-264" fmla="*/ 20159 h 1382235"/>
              <a:gd name="connsiteX5-265" fmla="*/ 3192528 w 3739420"/>
              <a:gd name="connsiteY5-266" fmla="*/ 47469 h 1382235"/>
              <a:gd name="connsiteX0-267" fmla="*/ 3739420 w 3739420"/>
              <a:gd name="connsiteY0-268" fmla="*/ 1025520 h 1395759"/>
              <a:gd name="connsiteX1-269" fmla="*/ 2366963 w 3739420"/>
              <a:gd name="connsiteY1-270" fmla="*/ 1395759 h 1395759"/>
              <a:gd name="connsiteX2-271" fmla="*/ 0 w 3739420"/>
              <a:gd name="connsiteY2-272" fmla="*/ 714721 h 1395759"/>
              <a:gd name="connsiteX3-273" fmla="*/ 285680 w 3739420"/>
              <a:gd name="connsiteY3-274" fmla="*/ 390098 h 1395759"/>
              <a:gd name="connsiteX4-275" fmla="*/ 2366963 w 3739420"/>
              <a:gd name="connsiteY4-276" fmla="*/ 33683 h 1395759"/>
              <a:gd name="connsiteX5-277" fmla="*/ 3192528 w 3739420"/>
              <a:gd name="connsiteY5-278" fmla="*/ 60993 h 1395759"/>
              <a:gd name="connsiteX0-279" fmla="*/ 3739420 w 3739420"/>
              <a:gd name="connsiteY0-280" fmla="*/ 1013293 h 1383532"/>
              <a:gd name="connsiteX1-281" fmla="*/ 2366963 w 3739420"/>
              <a:gd name="connsiteY1-282" fmla="*/ 1383532 h 1383532"/>
              <a:gd name="connsiteX2-283" fmla="*/ 0 w 3739420"/>
              <a:gd name="connsiteY2-284" fmla="*/ 702494 h 1383532"/>
              <a:gd name="connsiteX3-285" fmla="*/ 285680 w 3739420"/>
              <a:gd name="connsiteY3-286" fmla="*/ 377871 h 1383532"/>
              <a:gd name="connsiteX4-287" fmla="*/ 2366963 w 3739420"/>
              <a:gd name="connsiteY4-288" fmla="*/ 21456 h 1383532"/>
              <a:gd name="connsiteX5-289" fmla="*/ 3192528 w 3739420"/>
              <a:gd name="connsiteY5-290" fmla="*/ 48766 h 1383532"/>
              <a:gd name="connsiteX0-291" fmla="*/ 3739420 w 3739420"/>
              <a:gd name="connsiteY0-292" fmla="*/ 1009045 h 1379284"/>
              <a:gd name="connsiteX1-293" fmla="*/ 2366963 w 3739420"/>
              <a:gd name="connsiteY1-294" fmla="*/ 1379284 h 1379284"/>
              <a:gd name="connsiteX2-295" fmla="*/ 0 w 3739420"/>
              <a:gd name="connsiteY2-296" fmla="*/ 698246 h 1379284"/>
              <a:gd name="connsiteX3-297" fmla="*/ 285680 w 3739420"/>
              <a:gd name="connsiteY3-298" fmla="*/ 373623 h 1379284"/>
              <a:gd name="connsiteX4-299" fmla="*/ 2366963 w 3739420"/>
              <a:gd name="connsiteY4-300" fmla="*/ 17208 h 1379284"/>
              <a:gd name="connsiteX5-301" fmla="*/ 3192528 w 3739420"/>
              <a:gd name="connsiteY5-302" fmla="*/ 44518 h 1379284"/>
              <a:gd name="connsiteX0-303" fmla="*/ 3739420 w 3739420"/>
              <a:gd name="connsiteY0-304" fmla="*/ 1004450 h 1374689"/>
              <a:gd name="connsiteX1-305" fmla="*/ 2366963 w 3739420"/>
              <a:gd name="connsiteY1-306" fmla="*/ 1374689 h 1374689"/>
              <a:gd name="connsiteX2-307" fmla="*/ 0 w 3739420"/>
              <a:gd name="connsiteY2-308" fmla="*/ 693651 h 1374689"/>
              <a:gd name="connsiteX3-309" fmla="*/ 285680 w 3739420"/>
              <a:gd name="connsiteY3-310" fmla="*/ 369028 h 1374689"/>
              <a:gd name="connsiteX4-311" fmla="*/ 2366963 w 3739420"/>
              <a:gd name="connsiteY4-312" fmla="*/ 12613 h 1374689"/>
              <a:gd name="connsiteX5-313" fmla="*/ 3208139 w 3739420"/>
              <a:gd name="connsiteY5-314" fmla="*/ 66963 h 1374689"/>
              <a:gd name="connsiteX0-315" fmla="*/ 3739420 w 3739420"/>
              <a:gd name="connsiteY0-316" fmla="*/ 1012655 h 1382894"/>
              <a:gd name="connsiteX1-317" fmla="*/ 2366963 w 3739420"/>
              <a:gd name="connsiteY1-318" fmla="*/ 1382894 h 1382894"/>
              <a:gd name="connsiteX2-319" fmla="*/ 0 w 3739420"/>
              <a:gd name="connsiteY2-320" fmla="*/ 701856 h 1382894"/>
              <a:gd name="connsiteX3-321" fmla="*/ 285680 w 3739420"/>
              <a:gd name="connsiteY3-322" fmla="*/ 377233 h 1382894"/>
              <a:gd name="connsiteX4-323" fmla="*/ 2366963 w 3739420"/>
              <a:gd name="connsiteY4-324" fmla="*/ 20818 h 1382894"/>
              <a:gd name="connsiteX5-325" fmla="*/ 3208139 w 3739420"/>
              <a:gd name="connsiteY5-326" fmla="*/ 75168 h 13828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739420" h="1382894">
                <a:moveTo>
                  <a:pt x="3739420" y="1012655"/>
                </a:moveTo>
                <a:cubicBezTo>
                  <a:pt x="3529000" y="1149204"/>
                  <a:pt x="3054514" y="1340907"/>
                  <a:pt x="2366963" y="1382894"/>
                </a:cubicBezTo>
                <a:cubicBezTo>
                  <a:pt x="1059725" y="1382894"/>
                  <a:pt x="0" y="1077983"/>
                  <a:pt x="0" y="701856"/>
                </a:cubicBezTo>
                <a:cubicBezTo>
                  <a:pt x="0" y="584316"/>
                  <a:pt x="103489" y="473731"/>
                  <a:pt x="285680" y="377233"/>
                </a:cubicBezTo>
                <a:cubicBezTo>
                  <a:pt x="686499" y="164936"/>
                  <a:pt x="1879886" y="71162"/>
                  <a:pt x="2366963" y="20818"/>
                </a:cubicBezTo>
                <a:cubicBezTo>
                  <a:pt x="2854040" y="-29526"/>
                  <a:pt x="3099604" y="20460"/>
                  <a:pt x="3208139" y="75168"/>
                </a:cubicBezTo>
              </a:path>
            </a:pathLst>
          </a:custGeom>
          <a:noFill/>
          <a:ln>
            <a:solidFill>
              <a:schemeClr val="lt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cs typeface="MiSans Normal" panose="00000500000000000000" charset="-122"/>
            </a:endParaRPr>
          </a:p>
        </p:txBody>
      </p:sp>
      <p:sp>
        <p:nvSpPr>
          <p:cNvPr id="15" name="任意多边形: 形状 14"/>
          <p:cNvSpPr/>
          <p:nvPr>
            <p:custDataLst>
              <p:tags r:id="rId14"/>
            </p:custDataLst>
          </p:nvPr>
        </p:nvSpPr>
        <p:spPr>
          <a:xfrm rot="1800000">
            <a:off x="9340282" y="788056"/>
            <a:ext cx="3395432" cy="1362076"/>
          </a:xfrm>
          <a:custGeom>
            <a:avLst/>
            <a:gdLst>
              <a:gd name="connsiteX0" fmla="*/ 285680 w 3395432"/>
              <a:gd name="connsiteY0" fmla="*/ 356415 h 1362076"/>
              <a:gd name="connsiteX1" fmla="*/ 2366963 w 3395432"/>
              <a:gd name="connsiteY1" fmla="*/ 0 h 1362076"/>
              <a:gd name="connsiteX2" fmla="*/ 2653306 w 3395432"/>
              <a:gd name="connsiteY2" fmla="*/ 8305 h 1362076"/>
              <a:gd name="connsiteX3" fmla="*/ 3395432 w 3395432"/>
              <a:gd name="connsiteY3" fmla="*/ 1293707 h 1362076"/>
              <a:gd name="connsiteX4" fmla="*/ 3288292 w 3395432"/>
              <a:gd name="connsiteY4" fmla="*/ 1308557 h 1362076"/>
              <a:gd name="connsiteX5" fmla="*/ 2366963 w 3395432"/>
              <a:gd name="connsiteY5" fmla="*/ 1362076 h 1362076"/>
              <a:gd name="connsiteX6" fmla="*/ 0 w 3395432"/>
              <a:gd name="connsiteY6" fmla="*/ 681038 h 1362076"/>
              <a:gd name="connsiteX7" fmla="*/ 285680 w 3395432"/>
              <a:gd name="connsiteY7" fmla="*/ 356415 h 1362076"/>
              <a:gd name="connsiteX0-1" fmla="*/ 285680 w 3395432"/>
              <a:gd name="connsiteY0-2" fmla="*/ 356415 h 1362076"/>
              <a:gd name="connsiteX1-3" fmla="*/ 2366963 w 3395432"/>
              <a:gd name="connsiteY1-4" fmla="*/ 0 h 1362076"/>
              <a:gd name="connsiteX2-5" fmla="*/ 2653306 w 3395432"/>
              <a:gd name="connsiteY2-6" fmla="*/ 8305 h 1362076"/>
              <a:gd name="connsiteX3-7" fmla="*/ 3395432 w 3395432"/>
              <a:gd name="connsiteY3-8" fmla="*/ 1293707 h 1362076"/>
              <a:gd name="connsiteX4-9" fmla="*/ 3288292 w 3395432"/>
              <a:gd name="connsiteY4-10" fmla="*/ 1308557 h 1362076"/>
              <a:gd name="connsiteX5-11" fmla="*/ 2366963 w 3395432"/>
              <a:gd name="connsiteY5-12" fmla="*/ 1362076 h 1362076"/>
              <a:gd name="connsiteX6-13" fmla="*/ 0 w 3395432"/>
              <a:gd name="connsiteY6-14" fmla="*/ 681038 h 1362076"/>
              <a:gd name="connsiteX7-15" fmla="*/ 285680 w 3395432"/>
              <a:gd name="connsiteY7-16" fmla="*/ 356415 h 1362076"/>
              <a:gd name="connsiteX0-17" fmla="*/ 2653306 w 3395432"/>
              <a:gd name="connsiteY0-18" fmla="*/ 8305 h 1362076"/>
              <a:gd name="connsiteX1-19" fmla="*/ 3395432 w 3395432"/>
              <a:gd name="connsiteY1-20" fmla="*/ 1293707 h 1362076"/>
              <a:gd name="connsiteX2-21" fmla="*/ 3288292 w 3395432"/>
              <a:gd name="connsiteY2-22" fmla="*/ 1308557 h 1362076"/>
              <a:gd name="connsiteX3-23" fmla="*/ 2366963 w 3395432"/>
              <a:gd name="connsiteY3-24" fmla="*/ 1362076 h 1362076"/>
              <a:gd name="connsiteX4-25" fmla="*/ 0 w 3395432"/>
              <a:gd name="connsiteY4-26" fmla="*/ 681038 h 1362076"/>
              <a:gd name="connsiteX5-27" fmla="*/ 285680 w 3395432"/>
              <a:gd name="connsiteY5-28" fmla="*/ 356415 h 1362076"/>
              <a:gd name="connsiteX6-29" fmla="*/ 2366963 w 3395432"/>
              <a:gd name="connsiteY6-30" fmla="*/ 0 h 1362076"/>
              <a:gd name="connsiteX7-31" fmla="*/ 2744746 w 3395432"/>
              <a:gd name="connsiteY7-32" fmla="*/ 99745 h 1362076"/>
              <a:gd name="connsiteX0-33" fmla="*/ 2653306 w 3395432"/>
              <a:gd name="connsiteY0-34" fmla="*/ 8305 h 1362076"/>
              <a:gd name="connsiteX1-35" fmla="*/ 3395432 w 3395432"/>
              <a:gd name="connsiteY1-36" fmla="*/ 1293707 h 1362076"/>
              <a:gd name="connsiteX2-37" fmla="*/ 3288292 w 3395432"/>
              <a:gd name="connsiteY2-38" fmla="*/ 1308557 h 1362076"/>
              <a:gd name="connsiteX3-39" fmla="*/ 2366963 w 3395432"/>
              <a:gd name="connsiteY3-40" fmla="*/ 1362076 h 1362076"/>
              <a:gd name="connsiteX4-41" fmla="*/ 0 w 3395432"/>
              <a:gd name="connsiteY4-42" fmla="*/ 681038 h 1362076"/>
              <a:gd name="connsiteX5-43" fmla="*/ 285680 w 3395432"/>
              <a:gd name="connsiteY5-44" fmla="*/ 356415 h 1362076"/>
              <a:gd name="connsiteX6-45" fmla="*/ 2366963 w 3395432"/>
              <a:gd name="connsiteY6-46" fmla="*/ 0 h 1362076"/>
              <a:gd name="connsiteX7-47" fmla="*/ 2744746 w 3395432"/>
              <a:gd name="connsiteY7-48" fmla="*/ 99745 h 1362076"/>
              <a:gd name="connsiteX0-49" fmla="*/ 3395432 w 3395432"/>
              <a:gd name="connsiteY0-50" fmla="*/ 1293707 h 1362076"/>
              <a:gd name="connsiteX1-51" fmla="*/ 3288292 w 3395432"/>
              <a:gd name="connsiteY1-52" fmla="*/ 1308557 h 1362076"/>
              <a:gd name="connsiteX2-53" fmla="*/ 2366963 w 3395432"/>
              <a:gd name="connsiteY2-54" fmla="*/ 1362076 h 1362076"/>
              <a:gd name="connsiteX3-55" fmla="*/ 0 w 3395432"/>
              <a:gd name="connsiteY3-56" fmla="*/ 681038 h 1362076"/>
              <a:gd name="connsiteX4-57" fmla="*/ 285680 w 3395432"/>
              <a:gd name="connsiteY4-58" fmla="*/ 356415 h 1362076"/>
              <a:gd name="connsiteX5-59" fmla="*/ 2366963 w 3395432"/>
              <a:gd name="connsiteY5-60" fmla="*/ 0 h 1362076"/>
              <a:gd name="connsiteX6-61" fmla="*/ 2744746 w 3395432"/>
              <a:gd name="connsiteY6-62" fmla="*/ 99745 h 1362076"/>
              <a:gd name="connsiteX0-63" fmla="*/ 3395432 w 3395432"/>
              <a:gd name="connsiteY0-64" fmla="*/ 1293707 h 1362076"/>
              <a:gd name="connsiteX1-65" fmla="*/ 3288292 w 3395432"/>
              <a:gd name="connsiteY1-66" fmla="*/ 1308557 h 1362076"/>
              <a:gd name="connsiteX2-67" fmla="*/ 2366963 w 3395432"/>
              <a:gd name="connsiteY2-68" fmla="*/ 1362076 h 1362076"/>
              <a:gd name="connsiteX3-69" fmla="*/ 0 w 3395432"/>
              <a:gd name="connsiteY3-70" fmla="*/ 681038 h 1362076"/>
              <a:gd name="connsiteX4-71" fmla="*/ 285680 w 3395432"/>
              <a:gd name="connsiteY4-72" fmla="*/ 356415 h 1362076"/>
              <a:gd name="connsiteX5-73" fmla="*/ 2366963 w 3395432"/>
              <a:gd name="connsiteY5-74" fmla="*/ 0 h 1362076"/>
              <a:gd name="connsiteX6-75" fmla="*/ 2744746 w 3395432"/>
              <a:gd name="connsiteY6-76" fmla="*/ 99745 h 1362076"/>
              <a:gd name="connsiteX0-77" fmla="*/ 3395432 w 3395432"/>
              <a:gd name="connsiteY0-78" fmla="*/ 1293707 h 1362076"/>
              <a:gd name="connsiteX1-79" fmla="*/ 3288292 w 3395432"/>
              <a:gd name="connsiteY1-80" fmla="*/ 1308557 h 1362076"/>
              <a:gd name="connsiteX2-81" fmla="*/ 2366963 w 3395432"/>
              <a:gd name="connsiteY2-82" fmla="*/ 1362076 h 1362076"/>
              <a:gd name="connsiteX3-83" fmla="*/ 0 w 3395432"/>
              <a:gd name="connsiteY3-84" fmla="*/ 681038 h 1362076"/>
              <a:gd name="connsiteX4-85" fmla="*/ 285680 w 3395432"/>
              <a:gd name="connsiteY4-86" fmla="*/ 356415 h 1362076"/>
              <a:gd name="connsiteX5-87" fmla="*/ 2366963 w 3395432"/>
              <a:gd name="connsiteY5-88" fmla="*/ 0 h 1362076"/>
              <a:gd name="connsiteX6-89" fmla="*/ 2646337 w 3395432"/>
              <a:gd name="connsiteY6-90" fmla="*/ 28147 h 13620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95432" h="1362076">
                <a:moveTo>
                  <a:pt x="3395432" y="1293707"/>
                </a:moveTo>
                <a:lnTo>
                  <a:pt x="3288292" y="1308557"/>
                </a:lnTo>
                <a:cubicBezTo>
                  <a:pt x="3005113" y="1343019"/>
                  <a:pt x="2693773" y="1362076"/>
                  <a:pt x="2366963" y="1362076"/>
                </a:cubicBezTo>
                <a:cubicBezTo>
                  <a:pt x="1059725" y="1362076"/>
                  <a:pt x="0" y="1057165"/>
                  <a:pt x="0" y="681038"/>
                </a:cubicBezTo>
                <a:cubicBezTo>
                  <a:pt x="1" y="563498"/>
                  <a:pt x="103489" y="452913"/>
                  <a:pt x="285680" y="356415"/>
                </a:cubicBezTo>
                <a:cubicBezTo>
                  <a:pt x="686499" y="144118"/>
                  <a:pt x="1468237" y="0"/>
                  <a:pt x="2366963" y="0"/>
                </a:cubicBezTo>
                <a:cubicBezTo>
                  <a:pt x="2462411" y="2768"/>
                  <a:pt x="2646337" y="28147"/>
                  <a:pt x="2646337" y="28147"/>
                </a:cubicBezTo>
              </a:path>
            </a:pathLst>
          </a:custGeom>
          <a:noFill/>
          <a:ln>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cs typeface="MiSans Normal" panose="00000500000000000000" charset="-122"/>
            </a:endParaRPr>
          </a:p>
        </p:txBody>
      </p:sp>
      <p:sp>
        <p:nvSpPr>
          <p:cNvPr id="11" name="正文"/>
          <p:cNvSpPr txBox="1">
            <a:spLocks noGrp="1"/>
          </p:cNvSpPr>
          <p:nvPr>
            <p:ph idx="6"/>
            <p:custDataLst>
              <p:tags r:id="rId15"/>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solidFill>
                <a:uFillTx/>
                <a:latin typeface="+mn-ea"/>
                <a:ea typeface="+mn-ea"/>
                <a:cs typeface="MiSans"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 name="正文"/>
          <p:cNvSpPr txBox="1">
            <a:spLocks noGrp="1"/>
          </p:cNvSpPr>
          <p:nvPr>
            <p:ph idx="5"/>
            <p:custDataLst>
              <p:tags r:id="rId16"/>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solidFill>
                <a:uFillTx/>
                <a:latin typeface="+mn-ea"/>
                <a:ea typeface="+mn-ea"/>
                <a:cs typeface="MiSans"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9" name="十字星 58"/>
          <p:cNvSpPr/>
          <p:nvPr>
            <p:custDataLst>
              <p:tags r:id="rId17"/>
            </p:custDataLst>
          </p:nvPr>
        </p:nvSpPr>
        <p:spPr>
          <a:xfrm rot="2700000">
            <a:off x="9906000" y="304800"/>
            <a:ext cx="361950" cy="361950"/>
          </a:xfrm>
          <a:prstGeom prst="star4">
            <a:avLst>
              <a:gd name="adj" fmla="val 8433"/>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7" name="十字星 17"/>
          <p:cNvSpPr/>
          <p:nvPr>
            <p:custDataLst>
              <p:tags r:id="rId18"/>
            </p:custDataLst>
          </p:nvPr>
        </p:nvSpPr>
        <p:spPr>
          <a:xfrm>
            <a:off x="158115" y="448945"/>
            <a:ext cx="361950" cy="361950"/>
          </a:xfrm>
          <a:prstGeom prst="star4">
            <a:avLst>
              <a:gd name="adj" fmla="val 84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8" name="十字星 18"/>
          <p:cNvSpPr/>
          <p:nvPr>
            <p:custDataLst>
              <p:tags r:id="rId19"/>
            </p:custDataLst>
          </p:nvPr>
        </p:nvSpPr>
        <p:spPr>
          <a:xfrm>
            <a:off x="391160" y="666115"/>
            <a:ext cx="257175" cy="257175"/>
          </a:xfrm>
          <a:prstGeom prst="star4">
            <a:avLst>
              <a:gd name="adj" fmla="val 84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8" name="标题"/>
          <p:cNvSpPr txBox="1">
            <a:spLocks noGrp="1"/>
          </p:cNvSpPr>
          <p:nvPr>
            <p:ph type="title" idx="1"/>
            <p:custDataLst>
              <p:tags r:id="rId20"/>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200" b="0" i="0" u="none" strike="noStrike" kern="1200" cap="none" spc="300" normalizeH="0" baseline="0" noProof="1" dirty="0">
                <a:ln>
                  <a:noFill/>
                  <a:prstDash val="sysDot"/>
                </a:ln>
                <a:solidFill>
                  <a:schemeClr val="accent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5" name="日期占位符 4"/>
          <p:cNvSpPr>
            <a:spLocks noGrp="1"/>
          </p:cNvSpPr>
          <p:nvPr>
            <p:ph type="dt" sz="half" idx="10"/>
            <p:custDataLst>
              <p:tags r:id="rId21"/>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22"/>
            </p:custDataLst>
          </p:nvPr>
        </p:nvSpPr>
        <p:spPr>
          <a:xfrm>
            <a:off x="4116000" y="6314400"/>
            <a:ext cx="3960000" cy="316800"/>
          </a:xfrm>
        </p:spPr>
        <p:txBody>
          <a:bodyPr/>
          <a:lstStyle/>
          <a:p>
            <a:endParaRPr lang="zh-CN" altLang="en-US" dirty="0"/>
          </a:p>
        </p:txBody>
      </p:sp>
      <p:sp>
        <p:nvSpPr>
          <p:cNvPr id="7" name="灯片编号占位符 6"/>
          <p:cNvSpPr>
            <a:spLocks noGrp="1"/>
          </p:cNvSpPr>
          <p:nvPr>
            <p:ph type="sldNum" sz="quarter" idx="12"/>
            <p:custDataLst>
              <p:tags r:id="rId23"/>
            </p:custDataLst>
          </p:nvPr>
        </p:nvSpPr>
        <p:spPr>
          <a:xfrm>
            <a:off x="8877600" y="6314400"/>
            <a:ext cx="2700000" cy="316800"/>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showMasterSp="0">
  <p:cSld name="标题和比较">
    <p:spTree>
      <p:nvGrpSpPr>
        <p:cNvPr id="1" name=""/>
        <p:cNvGrpSpPr/>
        <p:nvPr/>
      </p:nvGrpSpPr>
      <p:grpSpPr>
        <a:xfrm>
          <a:off x="0" y="0"/>
          <a:ext cx="0" cy="0"/>
          <a:chOff x="0" y="0"/>
          <a:chExt cx="0" cy="0"/>
        </a:xfrm>
      </p:grpSpPr>
      <p:pic>
        <p:nvPicPr>
          <p:cNvPr id="26" name="图片 25"/>
          <p:cNvPicPr>
            <a:picLocks noChangeAspect="1"/>
          </p:cNvPicPr>
          <p:nvPr>
            <p:custDataLst>
              <p:tags r:id="rId2"/>
            </p:custDataLst>
          </p:nvPr>
        </p:nvPicPr>
        <p:blipFill rotWithShape="1">
          <a:blip r:embed="rId3">
            <a:alphaModFix amt="70000"/>
            <a:duotone>
              <a:schemeClr val="accent1">
                <a:shade val="45000"/>
                <a:satMod val="135000"/>
              </a:schemeClr>
              <a:prstClr val="white"/>
            </a:duotone>
          </a:blip>
          <a:srcRect l="9286" b="39142"/>
          <a:stretch>
            <a:fillRect/>
          </a:stretch>
        </p:blipFill>
        <p:spPr>
          <a:xfrm>
            <a:off x="0" y="2760980"/>
            <a:ext cx="6116955" cy="4103370"/>
          </a:xfrm>
          <a:prstGeom prst="rect">
            <a:avLst/>
          </a:prstGeom>
        </p:spPr>
      </p:pic>
      <p:pic>
        <p:nvPicPr>
          <p:cNvPr id="25" name="图片 24"/>
          <p:cNvPicPr>
            <a:picLocks noChangeAspect="1"/>
          </p:cNvPicPr>
          <p:nvPr>
            <p:custDataLst>
              <p:tags r:id="rId4"/>
            </p:custDataLst>
          </p:nvPr>
        </p:nvPicPr>
        <p:blipFill rotWithShape="1">
          <a:blip r:embed="rId5">
            <a:duotone>
              <a:schemeClr val="accent1">
                <a:shade val="45000"/>
                <a:satMod val="135000"/>
              </a:schemeClr>
              <a:prstClr val="white"/>
            </a:duotone>
          </a:blip>
          <a:srcRect b="31073"/>
          <a:stretch>
            <a:fillRect/>
          </a:stretch>
        </p:blipFill>
        <p:spPr>
          <a:xfrm>
            <a:off x="599440" y="4057650"/>
            <a:ext cx="4072255" cy="2807335"/>
          </a:xfrm>
          <a:prstGeom prst="rect">
            <a:avLst/>
          </a:prstGeom>
        </p:spPr>
      </p:pic>
      <p:sp>
        <p:nvSpPr>
          <p:cNvPr id="24" name="椭圆 23"/>
          <p:cNvSpPr/>
          <p:nvPr>
            <p:custDataLst>
              <p:tags r:id="rId6"/>
            </p:custDataLst>
          </p:nvPr>
        </p:nvSpPr>
        <p:spPr>
          <a:xfrm rot="1800000">
            <a:off x="104140" y="4147185"/>
            <a:ext cx="4507865" cy="1297305"/>
          </a:xfrm>
          <a:prstGeom prst="ellipse">
            <a:avLst/>
          </a:prstGeom>
          <a:solidFill>
            <a:schemeClr val="l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23" name="椭圆 22"/>
          <p:cNvSpPr/>
          <p:nvPr>
            <p:custDataLst>
              <p:tags r:id="rId7"/>
            </p:custDataLst>
          </p:nvPr>
        </p:nvSpPr>
        <p:spPr>
          <a:xfrm rot="1800000">
            <a:off x="398780" y="3772535"/>
            <a:ext cx="4507865" cy="1297305"/>
          </a:xfrm>
          <a:prstGeom prst="ellipse">
            <a:avLst/>
          </a:prstGeom>
          <a:noFill/>
          <a:ln>
            <a:solidFill>
              <a:schemeClr val="l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22" name="十字星 29"/>
          <p:cNvSpPr/>
          <p:nvPr>
            <p:custDataLst>
              <p:tags r:id="rId8"/>
            </p:custDataLst>
          </p:nvPr>
        </p:nvSpPr>
        <p:spPr>
          <a:xfrm>
            <a:off x="2652395" y="5110480"/>
            <a:ext cx="296545" cy="296545"/>
          </a:xfrm>
          <a:prstGeom prst="star4">
            <a:avLst>
              <a:gd name="adj" fmla="val 84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pic>
        <p:nvPicPr>
          <p:cNvPr id="21" name="图片 20"/>
          <p:cNvPicPr>
            <a:picLocks noChangeAspect="1"/>
          </p:cNvPicPr>
          <p:nvPr>
            <p:custDataLst>
              <p:tags r:id="rId9"/>
            </p:custDataLst>
          </p:nvPr>
        </p:nvPicPr>
        <p:blipFill rotWithShape="1">
          <a:blip r:embed="rId10">
            <a:alphaModFix amt="50000"/>
            <a:duotone>
              <a:schemeClr val="accent1">
                <a:shade val="45000"/>
                <a:satMod val="135000"/>
              </a:schemeClr>
              <a:prstClr val="white"/>
            </a:duotone>
          </a:blip>
          <a:srcRect t="24711" r="20852"/>
          <a:stretch>
            <a:fillRect/>
          </a:stretch>
        </p:blipFill>
        <p:spPr>
          <a:xfrm>
            <a:off x="7308823" y="0"/>
            <a:ext cx="4883177" cy="4645052"/>
          </a:xfrm>
          <a:prstGeom prst="rect">
            <a:avLst/>
          </a:prstGeom>
        </p:spPr>
      </p:pic>
      <p:pic>
        <p:nvPicPr>
          <p:cNvPr id="20" name="图片 19"/>
          <p:cNvPicPr>
            <a:picLocks noChangeAspect="1"/>
          </p:cNvPicPr>
          <p:nvPr>
            <p:custDataLst>
              <p:tags r:id="rId11"/>
            </p:custDataLst>
          </p:nvPr>
        </p:nvPicPr>
        <p:blipFill rotWithShape="1">
          <a:blip r:embed="rId12">
            <a:alphaModFix amt="70000"/>
            <a:duotone>
              <a:schemeClr val="accent1">
                <a:shade val="45000"/>
                <a:satMod val="135000"/>
              </a:schemeClr>
              <a:prstClr val="white"/>
            </a:duotone>
          </a:blip>
          <a:srcRect t="21428"/>
          <a:stretch>
            <a:fillRect/>
          </a:stretch>
        </p:blipFill>
        <p:spPr>
          <a:xfrm>
            <a:off x="7463734" y="0"/>
            <a:ext cx="3615241" cy="2840584"/>
          </a:xfrm>
          <a:prstGeom prst="rect">
            <a:avLst/>
          </a:prstGeom>
        </p:spPr>
      </p:pic>
      <p:sp>
        <p:nvSpPr>
          <p:cNvPr id="18" name="任意多边形: 形状 15"/>
          <p:cNvSpPr/>
          <p:nvPr>
            <p:custDataLst>
              <p:tags r:id="rId13"/>
            </p:custDataLst>
          </p:nvPr>
        </p:nvSpPr>
        <p:spPr>
          <a:xfrm rot="1800000">
            <a:off x="8860224" y="1335959"/>
            <a:ext cx="3739420" cy="1382894"/>
          </a:xfrm>
          <a:custGeom>
            <a:avLst/>
            <a:gdLst>
              <a:gd name="connsiteX0" fmla="*/ 285680 w 3757539"/>
              <a:gd name="connsiteY0" fmla="*/ 356415 h 1362076"/>
              <a:gd name="connsiteX1" fmla="*/ 2366963 w 3757539"/>
              <a:gd name="connsiteY1" fmla="*/ 0 h 1362076"/>
              <a:gd name="connsiteX2" fmla="*/ 3070826 w 3757539"/>
              <a:gd name="connsiteY2" fmla="*/ 30618 h 1362076"/>
              <a:gd name="connsiteX3" fmla="*/ 3230204 w 3757539"/>
              <a:gd name="connsiteY3" fmla="*/ 47402 h 1362076"/>
              <a:gd name="connsiteX4" fmla="*/ 3757539 w 3757539"/>
              <a:gd name="connsiteY4" fmla="*/ 960774 h 1362076"/>
              <a:gd name="connsiteX5" fmla="*/ 3125462 w 3757539"/>
              <a:gd name="connsiteY5" fmla="*/ 1325704 h 1362076"/>
              <a:gd name="connsiteX6" fmla="*/ 3070826 w 3757539"/>
              <a:gd name="connsiteY6" fmla="*/ 1331458 h 1362076"/>
              <a:gd name="connsiteX7" fmla="*/ 2366963 w 3757539"/>
              <a:gd name="connsiteY7" fmla="*/ 1362076 h 1362076"/>
              <a:gd name="connsiteX8" fmla="*/ 0 w 3757539"/>
              <a:gd name="connsiteY8" fmla="*/ 681038 h 1362076"/>
              <a:gd name="connsiteX9" fmla="*/ 285680 w 3757539"/>
              <a:gd name="connsiteY9" fmla="*/ 356415 h 1362076"/>
              <a:gd name="connsiteX0-1" fmla="*/ 3230204 w 3757539"/>
              <a:gd name="connsiteY0-2" fmla="*/ 47402 h 1362076"/>
              <a:gd name="connsiteX1-3" fmla="*/ 3757539 w 3757539"/>
              <a:gd name="connsiteY1-4" fmla="*/ 960774 h 1362076"/>
              <a:gd name="connsiteX2-5" fmla="*/ 3125462 w 3757539"/>
              <a:gd name="connsiteY2-6" fmla="*/ 1325704 h 1362076"/>
              <a:gd name="connsiteX3-7" fmla="*/ 3070826 w 3757539"/>
              <a:gd name="connsiteY3-8" fmla="*/ 1331458 h 1362076"/>
              <a:gd name="connsiteX4-9" fmla="*/ 2366963 w 3757539"/>
              <a:gd name="connsiteY4-10" fmla="*/ 1362076 h 1362076"/>
              <a:gd name="connsiteX5-11" fmla="*/ 0 w 3757539"/>
              <a:gd name="connsiteY5-12" fmla="*/ 681038 h 1362076"/>
              <a:gd name="connsiteX6-13" fmla="*/ 285680 w 3757539"/>
              <a:gd name="connsiteY6-14" fmla="*/ 356415 h 1362076"/>
              <a:gd name="connsiteX7-15" fmla="*/ 2366963 w 3757539"/>
              <a:gd name="connsiteY7-16" fmla="*/ 0 h 1362076"/>
              <a:gd name="connsiteX8-17" fmla="*/ 3070826 w 3757539"/>
              <a:gd name="connsiteY8-18" fmla="*/ 30618 h 1362076"/>
              <a:gd name="connsiteX9-19" fmla="*/ 3321644 w 3757539"/>
              <a:gd name="connsiteY9-20" fmla="*/ 138842 h 1362076"/>
              <a:gd name="connsiteX0-21" fmla="*/ 3230204 w 3757539"/>
              <a:gd name="connsiteY0-22" fmla="*/ 47402 h 1362076"/>
              <a:gd name="connsiteX1-23" fmla="*/ 3757539 w 3757539"/>
              <a:gd name="connsiteY1-24" fmla="*/ 960774 h 1362076"/>
              <a:gd name="connsiteX2-25" fmla="*/ 3125462 w 3757539"/>
              <a:gd name="connsiteY2-26" fmla="*/ 1325704 h 1362076"/>
              <a:gd name="connsiteX3-27" fmla="*/ 3070826 w 3757539"/>
              <a:gd name="connsiteY3-28" fmla="*/ 1331458 h 1362076"/>
              <a:gd name="connsiteX4-29" fmla="*/ 2366963 w 3757539"/>
              <a:gd name="connsiteY4-30" fmla="*/ 1362076 h 1362076"/>
              <a:gd name="connsiteX5-31" fmla="*/ 0 w 3757539"/>
              <a:gd name="connsiteY5-32" fmla="*/ 681038 h 1362076"/>
              <a:gd name="connsiteX6-33" fmla="*/ 285680 w 3757539"/>
              <a:gd name="connsiteY6-34" fmla="*/ 356415 h 1362076"/>
              <a:gd name="connsiteX7-35" fmla="*/ 2366963 w 3757539"/>
              <a:gd name="connsiteY7-36" fmla="*/ 0 h 1362076"/>
              <a:gd name="connsiteX8-37" fmla="*/ 3070826 w 3757539"/>
              <a:gd name="connsiteY8-38" fmla="*/ 30618 h 1362076"/>
              <a:gd name="connsiteX0-39" fmla="*/ 3757539 w 3757539"/>
              <a:gd name="connsiteY0-40" fmla="*/ 960774 h 1362076"/>
              <a:gd name="connsiteX1-41" fmla="*/ 3125462 w 3757539"/>
              <a:gd name="connsiteY1-42" fmla="*/ 1325704 h 1362076"/>
              <a:gd name="connsiteX2-43" fmla="*/ 3070826 w 3757539"/>
              <a:gd name="connsiteY2-44" fmla="*/ 1331458 h 1362076"/>
              <a:gd name="connsiteX3-45" fmla="*/ 2366963 w 3757539"/>
              <a:gd name="connsiteY3-46" fmla="*/ 1362076 h 1362076"/>
              <a:gd name="connsiteX4-47" fmla="*/ 0 w 3757539"/>
              <a:gd name="connsiteY4-48" fmla="*/ 681038 h 1362076"/>
              <a:gd name="connsiteX5-49" fmla="*/ 285680 w 3757539"/>
              <a:gd name="connsiteY5-50" fmla="*/ 356415 h 1362076"/>
              <a:gd name="connsiteX6-51" fmla="*/ 2366963 w 3757539"/>
              <a:gd name="connsiteY6-52" fmla="*/ 0 h 1362076"/>
              <a:gd name="connsiteX7-53" fmla="*/ 3070826 w 3757539"/>
              <a:gd name="connsiteY7-54" fmla="*/ 30618 h 1362076"/>
              <a:gd name="connsiteX0-55" fmla="*/ 3757539 w 3757539"/>
              <a:gd name="connsiteY0-56" fmla="*/ 960774 h 1362076"/>
              <a:gd name="connsiteX1-57" fmla="*/ 3125462 w 3757539"/>
              <a:gd name="connsiteY1-58" fmla="*/ 1325704 h 1362076"/>
              <a:gd name="connsiteX2-59" fmla="*/ 3070826 w 3757539"/>
              <a:gd name="connsiteY2-60" fmla="*/ 1331458 h 1362076"/>
              <a:gd name="connsiteX3-61" fmla="*/ 2366963 w 3757539"/>
              <a:gd name="connsiteY3-62" fmla="*/ 1362076 h 1362076"/>
              <a:gd name="connsiteX4-63" fmla="*/ 0 w 3757539"/>
              <a:gd name="connsiteY4-64" fmla="*/ 681038 h 1362076"/>
              <a:gd name="connsiteX5-65" fmla="*/ 285680 w 3757539"/>
              <a:gd name="connsiteY5-66" fmla="*/ 356415 h 1362076"/>
              <a:gd name="connsiteX6-67" fmla="*/ 2366963 w 3757539"/>
              <a:gd name="connsiteY6-68" fmla="*/ 0 h 1362076"/>
              <a:gd name="connsiteX7-69" fmla="*/ 3070826 w 3757539"/>
              <a:gd name="connsiteY7-70" fmla="*/ 30618 h 1362076"/>
              <a:gd name="connsiteX0-71" fmla="*/ 3757539 w 3757539"/>
              <a:gd name="connsiteY0-72" fmla="*/ 960774 h 1362076"/>
              <a:gd name="connsiteX1-73" fmla="*/ 3125462 w 3757539"/>
              <a:gd name="connsiteY1-74" fmla="*/ 1325704 h 1362076"/>
              <a:gd name="connsiteX2-75" fmla="*/ 3070826 w 3757539"/>
              <a:gd name="connsiteY2-76" fmla="*/ 1331458 h 1362076"/>
              <a:gd name="connsiteX3-77" fmla="*/ 2366963 w 3757539"/>
              <a:gd name="connsiteY3-78" fmla="*/ 1362076 h 1362076"/>
              <a:gd name="connsiteX4-79" fmla="*/ 0 w 3757539"/>
              <a:gd name="connsiteY4-80" fmla="*/ 681038 h 1362076"/>
              <a:gd name="connsiteX5-81" fmla="*/ 285680 w 3757539"/>
              <a:gd name="connsiteY5-82" fmla="*/ 356415 h 1362076"/>
              <a:gd name="connsiteX6-83" fmla="*/ 2366963 w 3757539"/>
              <a:gd name="connsiteY6-84" fmla="*/ 0 h 1362076"/>
              <a:gd name="connsiteX7-85" fmla="*/ 3070826 w 3757539"/>
              <a:gd name="connsiteY7-86" fmla="*/ 30618 h 1362076"/>
              <a:gd name="connsiteX0-87" fmla="*/ 3757539 w 3757539"/>
              <a:gd name="connsiteY0-88" fmla="*/ 960774 h 1362076"/>
              <a:gd name="connsiteX1-89" fmla="*/ 3070826 w 3757539"/>
              <a:gd name="connsiteY1-90" fmla="*/ 1331458 h 1362076"/>
              <a:gd name="connsiteX2-91" fmla="*/ 2366963 w 3757539"/>
              <a:gd name="connsiteY2-92" fmla="*/ 1362076 h 1362076"/>
              <a:gd name="connsiteX3-93" fmla="*/ 0 w 3757539"/>
              <a:gd name="connsiteY3-94" fmla="*/ 681038 h 1362076"/>
              <a:gd name="connsiteX4-95" fmla="*/ 285680 w 3757539"/>
              <a:gd name="connsiteY4-96" fmla="*/ 356415 h 1362076"/>
              <a:gd name="connsiteX5-97" fmla="*/ 2366963 w 3757539"/>
              <a:gd name="connsiteY5-98" fmla="*/ 0 h 1362076"/>
              <a:gd name="connsiteX6-99" fmla="*/ 3070826 w 3757539"/>
              <a:gd name="connsiteY6-100" fmla="*/ 30618 h 1362076"/>
              <a:gd name="connsiteX0-101" fmla="*/ 3757539 w 3757539"/>
              <a:gd name="connsiteY0-102" fmla="*/ 960774 h 1362076"/>
              <a:gd name="connsiteX1-103" fmla="*/ 3070826 w 3757539"/>
              <a:gd name="connsiteY1-104" fmla="*/ 1331458 h 1362076"/>
              <a:gd name="connsiteX2-105" fmla="*/ 2366963 w 3757539"/>
              <a:gd name="connsiteY2-106" fmla="*/ 1362076 h 1362076"/>
              <a:gd name="connsiteX3-107" fmla="*/ 0 w 3757539"/>
              <a:gd name="connsiteY3-108" fmla="*/ 681038 h 1362076"/>
              <a:gd name="connsiteX4-109" fmla="*/ 285680 w 3757539"/>
              <a:gd name="connsiteY4-110" fmla="*/ 356415 h 1362076"/>
              <a:gd name="connsiteX5-111" fmla="*/ 2366963 w 3757539"/>
              <a:gd name="connsiteY5-112" fmla="*/ 0 h 1362076"/>
              <a:gd name="connsiteX6-113" fmla="*/ 3070826 w 3757539"/>
              <a:gd name="connsiteY6-114" fmla="*/ 30618 h 1362076"/>
              <a:gd name="connsiteX0-115" fmla="*/ 3733924 w 3733924"/>
              <a:gd name="connsiteY0-116" fmla="*/ 1000160 h 1362076"/>
              <a:gd name="connsiteX1-117" fmla="*/ 3070826 w 3733924"/>
              <a:gd name="connsiteY1-118" fmla="*/ 1331458 h 1362076"/>
              <a:gd name="connsiteX2-119" fmla="*/ 2366963 w 3733924"/>
              <a:gd name="connsiteY2-120" fmla="*/ 1362076 h 1362076"/>
              <a:gd name="connsiteX3-121" fmla="*/ 0 w 3733924"/>
              <a:gd name="connsiteY3-122" fmla="*/ 681038 h 1362076"/>
              <a:gd name="connsiteX4-123" fmla="*/ 285680 w 3733924"/>
              <a:gd name="connsiteY4-124" fmla="*/ 356415 h 1362076"/>
              <a:gd name="connsiteX5-125" fmla="*/ 2366963 w 3733924"/>
              <a:gd name="connsiteY5-126" fmla="*/ 0 h 1362076"/>
              <a:gd name="connsiteX6-127" fmla="*/ 3070826 w 3733924"/>
              <a:gd name="connsiteY6-128" fmla="*/ 30618 h 1362076"/>
              <a:gd name="connsiteX0-129" fmla="*/ 3739420 w 3739420"/>
              <a:gd name="connsiteY0-130" fmla="*/ 991837 h 1362076"/>
              <a:gd name="connsiteX1-131" fmla="*/ 3070826 w 3739420"/>
              <a:gd name="connsiteY1-132" fmla="*/ 1331458 h 1362076"/>
              <a:gd name="connsiteX2-133" fmla="*/ 2366963 w 3739420"/>
              <a:gd name="connsiteY2-134" fmla="*/ 1362076 h 1362076"/>
              <a:gd name="connsiteX3-135" fmla="*/ 0 w 3739420"/>
              <a:gd name="connsiteY3-136" fmla="*/ 681038 h 1362076"/>
              <a:gd name="connsiteX4-137" fmla="*/ 285680 w 3739420"/>
              <a:gd name="connsiteY4-138" fmla="*/ 356415 h 1362076"/>
              <a:gd name="connsiteX5-139" fmla="*/ 2366963 w 3739420"/>
              <a:gd name="connsiteY5-140" fmla="*/ 0 h 1362076"/>
              <a:gd name="connsiteX6-141" fmla="*/ 3070826 w 3739420"/>
              <a:gd name="connsiteY6-142" fmla="*/ 30618 h 1362076"/>
              <a:gd name="connsiteX0-143" fmla="*/ 3739420 w 3739420"/>
              <a:gd name="connsiteY0-144" fmla="*/ 991837 h 1362076"/>
              <a:gd name="connsiteX1-145" fmla="*/ 3070826 w 3739420"/>
              <a:gd name="connsiteY1-146" fmla="*/ 1331458 h 1362076"/>
              <a:gd name="connsiteX2-147" fmla="*/ 2366963 w 3739420"/>
              <a:gd name="connsiteY2-148" fmla="*/ 1362076 h 1362076"/>
              <a:gd name="connsiteX3-149" fmla="*/ 0 w 3739420"/>
              <a:gd name="connsiteY3-150" fmla="*/ 681038 h 1362076"/>
              <a:gd name="connsiteX4-151" fmla="*/ 285680 w 3739420"/>
              <a:gd name="connsiteY4-152" fmla="*/ 356415 h 1362076"/>
              <a:gd name="connsiteX5-153" fmla="*/ 2366963 w 3739420"/>
              <a:gd name="connsiteY5-154" fmla="*/ 0 h 1362076"/>
              <a:gd name="connsiteX6-155" fmla="*/ 3070826 w 3739420"/>
              <a:gd name="connsiteY6-156" fmla="*/ 30618 h 1362076"/>
              <a:gd name="connsiteX0-157" fmla="*/ 3739420 w 3739420"/>
              <a:gd name="connsiteY0-158" fmla="*/ 991837 h 1362076"/>
              <a:gd name="connsiteX1-159" fmla="*/ 3070826 w 3739420"/>
              <a:gd name="connsiteY1-160" fmla="*/ 1331458 h 1362076"/>
              <a:gd name="connsiteX2-161" fmla="*/ 2366963 w 3739420"/>
              <a:gd name="connsiteY2-162" fmla="*/ 1362076 h 1362076"/>
              <a:gd name="connsiteX3-163" fmla="*/ 0 w 3739420"/>
              <a:gd name="connsiteY3-164" fmla="*/ 681038 h 1362076"/>
              <a:gd name="connsiteX4-165" fmla="*/ 285680 w 3739420"/>
              <a:gd name="connsiteY4-166" fmla="*/ 356415 h 1362076"/>
              <a:gd name="connsiteX5-167" fmla="*/ 2366963 w 3739420"/>
              <a:gd name="connsiteY5-168" fmla="*/ 0 h 1362076"/>
              <a:gd name="connsiteX6-169" fmla="*/ 3070826 w 3739420"/>
              <a:gd name="connsiteY6-170" fmla="*/ 30618 h 1362076"/>
              <a:gd name="connsiteX0-171" fmla="*/ 3739420 w 3739420"/>
              <a:gd name="connsiteY0-172" fmla="*/ 991837 h 1367350"/>
              <a:gd name="connsiteX1-173" fmla="*/ 2366963 w 3739420"/>
              <a:gd name="connsiteY1-174" fmla="*/ 1362076 h 1367350"/>
              <a:gd name="connsiteX2-175" fmla="*/ 0 w 3739420"/>
              <a:gd name="connsiteY2-176" fmla="*/ 681038 h 1367350"/>
              <a:gd name="connsiteX3-177" fmla="*/ 285680 w 3739420"/>
              <a:gd name="connsiteY3-178" fmla="*/ 356415 h 1367350"/>
              <a:gd name="connsiteX4-179" fmla="*/ 2366963 w 3739420"/>
              <a:gd name="connsiteY4-180" fmla="*/ 0 h 1367350"/>
              <a:gd name="connsiteX5-181" fmla="*/ 3070826 w 3739420"/>
              <a:gd name="connsiteY5-182" fmla="*/ 30618 h 1367350"/>
              <a:gd name="connsiteX0-183" fmla="*/ 3739420 w 3739420"/>
              <a:gd name="connsiteY0-184" fmla="*/ 991837 h 1368283"/>
              <a:gd name="connsiteX1-185" fmla="*/ 2366963 w 3739420"/>
              <a:gd name="connsiteY1-186" fmla="*/ 1362076 h 1368283"/>
              <a:gd name="connsiteX2-187" fmla="*/ 0 w 3739420"/>
              <a:gd name="connsiteY2-188" fmla="*/ 681038 h 1368283"/>
              <a:gd name="connsiteX3-189" fmla="*/ 285680 w 3739420"/>
              <a:gd name="connsiteY3-190" fmla="*/ 356415 h 1368283"/>
              <a:gd name="connsiteX4-191" fmla="*/ 2366963 w 3739420"/>
              <a:gd name="connsiteY4-192" fmla="*/ 0 h 1368283"/>
              <a:gd name="connsiteX5-193" fmla="*/ 3070826 w 3739420"/>
              <a:gd name="connsiteY5-194" fmla="*/ 30618 h 1368283"/>
              <a:gd name="connsiteX0-195" fmla="*/ 3739420 w 3739420"/>
              <a:gd name="connsiteY0-196" fmla="*/ 991837 h 1362076"/>
              <a:gd name="connsiteX1-197" fmla="*/ 2366963 w 3739420"/>
              <a:gd name="connsiteY1-198" fmla="*/ 1362076 h 1362076"/>
              <a:gd name="connsiteX2-199" fmla="*/ 0 w 3739420"/>
              <a:gd name="connsiteY2-200" fmla="*/ 681038 h 1362076"/>
              <a:gd name="connsiteX3-201" fmla="*/ 285680 w 3739420"/>
              <a:gd name="connsiteY3-202" fmla="*/ 356415 h 1362076"/>
              <a:gd name="connsiteX4-203" fmla="*/ 2366963 w 3739420"/>
              <a:gd name="connsiteY4-204" fmla="*/ 0 h 1362076"/>
              <a:gd name="connsiteX5-205" fmla="*/ 3070826 w 3739420"/>
              <a:gd name="connsiteY5-206" fmla="*/ 30618 h 1362076"/>
              <a:gd name="connsiteX0-207" fmla="*/ 3739420 w 3739420"/>
              <a:gd name="connsiteY0-208" fmla="*/ 1005832 h 1376071"/>
              <a:gd name="connsiteX1-209" fmla="*/ 2366963 w 3739420"/>
              <a:gd name="connsiteY1-210" fmla="*/ 1376071 h 1376071"/>
              <a:gd name="connsiteX2-211" fmla="*/ 0 w 3739420"/>
              <a:gd name="connsiteY2-212" fmla="*/ 695033 h 1376071"/>
              <a:gd name="connsiteX3-213" fmla="*/ 285680 w 3739420"/>
              <a:gd name="connsiteY3-214" fmla="*/ 370410 h 1376071"/>
              <a:gd name="connsiteX4-215" fmla="*/ 2366963 w 3739420"/>
              <a:gd name="connsiteY4-216" fmla="*/ 13995 h 1376071"/>
              <a:gd name="connsiteX5-217" fmla="*/ 3182733 w 3739420"/>
              <a:gd name="connsiteY5-218" fmla="*/ 77863 h 1376071"/>
              <a:gd name="connsiteX0-219" fmla="*/ 3739420 w 3739420"/>
              <a:gd name="connsiteY0-220" fmla="*/ 1005655 h 1375894"/>
              <a:gd name="connsiteX1-221" fmla="*/ 2366963 w 3739420"/>
              <a:gd name="connsiteY1-222" fmla="*/ 1375894 h 1375894"/>
              <a:gd name="connsiteX2-223" fmla="*/ 0 w 3739420"/>
              <a:gd name="connsiteY2-224" fmla="*/ 694856 h 1375894"/>
              <a:gd name="connsiteX3-225" fmla="*/ 285680 w 3739420"/>
              <a:gd name="connsiteY3-226" fmla="*/ 370233 h 1375894"/>
              <a:gd name="connsiteX4-227" fmla="*/ 2366963 w 3739420"/>
              <a:gd name="connsiteY4-228" fmla="*/ 13818 h 1375894"/>
              <a:gd name="connsiteX5-229" fmla="*/ 3198782 w 3739420"/>
              <a:gd name="connsiteY5-230" fmla="*/ 78721 h 1375894"/>
              <a:gd name="connsiteX0-231" fmla="*/ 3739420 w 3739420"/>
              <a:gd name="connsiteY0-232" fmla="*/ 1012782 h 1383021"/>
              <a:gd name="connsiteX1-233" fmla="*/ 2366963 w 3739420"/>
              <a:gd name="connsiteY1-234" fmla="*/ 1383021 h 1383021"/>
              <a:gd name="connsiteX2-235" fmla="*/ 0 w 3739420"/>
              <a:gd name="connsiteY2-236" fmla="*/ 701983 h 1383021"/>
              <a:gd name="connsiteX3-237" fmla="*/ 285680 w 3739420"/>
              <a:gd name="connsiteY3-238" fmla="*/ 377360 h 1383021"/>
              <a:gd name="connsiteX4-239" fmla="*/ 2366963 w 3739420"/>
              <a:gd name="connsiteY4-240" fmla="*/ 20945 h 1383021"/>
              <a:gd name="connsiteX5-241" fmla="*/ 3198782 w 3739420"/>
              <a:gd name="connsiteY5-242" fmla="*/ 85848 h 1383021"/>
              <a:gd name="connsiteX0-243" fmla="*/ 3739420 w 3739420"/>
              <a:gd name="connsiteY0-244" fmla="*/ 1026672 h 1396911"/>
              <a:gd name="connsiteX1-245" fmla="*/ 2366963 w 3739420"/>
              <a:gd name="connsiteY1-246" fmla="*/ 1396911 h 1396911"/>
              <a:gd name="connsiteX2-247" fmla="*/ 0 w 3739420"/>
              <a:gd name="connsiteY2-248" fmla="*/ 715873 h 1396911"/>
              <a:gd name="connsiteX3-249" fmla="*/ 285680 w 3739420"/>
              <a:gd name="connsiteY3-250" fmla="*/ 391250 h 1396911"/>
              <a:gd name="connsiteX4-251" fmla="*/ 2366963 w 3739420"/>
              <a:gd name="connsiteY4-252" fmla="*/ 34835 h 1396911"/>
              <a:gd name="connsiteX5-253" fmla="*/ 3192528 w 3739420"/>
              <a:gd name="connsiteY5-254" fmla="*/ 62145 h 1396911"/>
              <a:gd name="connsiteX0-255" fmla="*/ 3739420 w 3739420"/>
              <a:gd name="connsiteY0-256" fmla="*/ 1011996 h 1382235"/>
              <a:gd name="connsiteX1-257" fmla="*/ 2366963 w 3739420"/>
              <a:gd name="connsiteY1-258" fmla="*/ 1382235 h 1382235"/>
              <a:gd name="connsiteX2-259" fmla="*/ 0 w 3739420"/>
              <a:gd name="connsiteY2-260" fmla="*/ 701197 h 1382235"/>
              <a:gd name="connsiteX3-261" fmla="*/ 285680 w 3739420"/>
              <a:gd name="connsiteY3-262" fmla="*/ 376574 h 1382235"/>
              <a:gd name="connsiteX4-263" fmla="*/ 2366963 w 3739420"/>
              <a:gd name="connsiteY4-264" fmla="*/ 20159 h 1382235"/>
              <a:gd name="connsiteX5-265" fmla="*/ 3192528 w 3739420"/>
              <a:gd name="connsiteY5-266" fmla="*/ 47469 h 1382235"/>
              <a:gd name="connsiteX0-267" fmla="*/ 3739420 w 3739420"/>
              <a:gd name="connsiteY0-268" fmla="*/ 1025520 h 1395759"/>
              <a:gd name="connsiteX1-269" fmla="*/ 2366963 w 3739420"/>
              <a:gd name="connsiteY1-270" fmla="*/ 1395759 h 1395759"/>
              <a:gd name="connsiteX2-271" fmla="*/ 0 w 3739420"/>
              <a:gd name="connsiteY2-272" fmla="*/ 714721 h 1395759"/>
              <a:gd name="connsiteX3-273" fmla="*/ 285680 w 3739420"/>
              <a:gd name="connsiteY3-274" fmla="*/ 390098 h 1395759"/>
              <a:gd name="connsiteX4-275" fmla="*/ 2366963 w 3739420"/>
              <a:gd name="connsiteY4-276" fmla="*/ 33683 h 1395759"/>
              <a:gd name="connsiteX5-277" fmla="*/ 3192528 w 3739420"/>
              <a:gd name="connsiteY5-278" fmla="*/ 60993 h 1395759"/>
              <a:gd name="connsiteX0-279" fmla="*/ 3739420 w 3739420"/>
              <a:gd name="connsiteY0-280" fmla="*/ 1013293 h 1383532"/>
              <a:gd name="connsiteX1-281" fmla="*/ 2366963 w 3739420"/>
              <a:gd name="connsiteY1-282" fmla="*/ 1383532 h 1383532"/>
              <a:gd name="connsiteX2-283" fmla="*/ 0 w 3739420"/>
              <a:gd name="connsiteY2-284" fmla="*/ 702494 h 1383532"/>
              <a:gd name="connsiteX3-285" fmla="*/ 285680 w 3739420"/>
              <a:gd name="connsiteY3-286" fmla="*/ 377871 h 1383532"/>
              <a:gd name="connsiteX4-287" fmla="*/ 2366963 w 3739420"/>
              <a:gd name="connsiteY4-288" fmla="*/ 21456 h 1383532"/>
              <a:gd name="connsiteX5-289" fmla="*/ 3192528 w 3739420"/>
              <a:gd name="connsiteY5-290" fmla="*/ 48766 h 1383532"/>
              <a:gd name="connsiteX0-291" fmla="*/ 3739420 w 3739420"/>
              <a:gd name="connsiteY0-292" fmla="*/ 1009045 h 1379284"/>
              <a:gd name="connsiteX1-293" fmla="*/ 2366963 w 3739420"/>
              <a:gd name="connsiteY1-294" fmla="*/ 1379284 h 1379284"/>
              <a:gd name="connsiteX2-295" fmla="*/ 0 w 3739420"/>
              <a:gd name="connsiteY2-296" fmla="*/ 698246 h 1379284"/>
              <a:gd name="connsiteX3-297" fmla="*/ 285680 w 3739420"/>
              <a:gd name="connsiteY3-298" fmla="*/ 373623 h 1379284"/>
              <a:gd name="connsiteX4-299" fmla="*/ 2366963 w 3739420"/>
              <a:gd name="connsiteY4-300" fmla="*/ 17208 h 1379284"/>
              <a:gd name="connsiteX5-301" fmla="*/ 3192528 w 3739420"/>
              <a:gd name="connsiteY5-302" fmla="*/ 44518 h 1379284"/>
              <a:gd name="connsiteX0-303" fmla="*/ 3739420 w 3739420"/>
              <a:gd name="connsiteY0-304" fmla="*/ 1004450 h 1374689"/>
              <a:gd name="connsiteX1-305" fmla="*/ 2366963 w 3739420"/>
              <a:gd name="connsiteY1-306" fmla="*/ 1374689 h 1374689"/>
              <a:gd name="connsiteX2-307" fmla="*/ 0 w 3739420"/>
              <a:gd name="connsiteY2-308" fmla="*/ 693651 h 1374689"/>
              <a:gd name="connsiteX3-309" fmla="*/ 285680 w 3739420"/>
              <a:gd name="connsiteY3-310" fmla="*/ 369028 h 1374689"/>
              <a:gd name="connsiteX4-311" fmla="*/ 2366963 w 3739420"/>
              <a:gd name="connsiteY4-312" fmla="*/ 12613 h 1374689"/>
              <a:gd name="connsiteX5-313" fmla="*/ 3208139 w 3739420"/>
              <a:gd name="connsiteY5-314" fmla="*/ 66963 h 1374689"/>
              <a:gd name="connsiteX0-315" fmla="*/ 3739420 w 3739420"/>
              <a:gd name="connsiteY0-316" fmla="*/ 1012655 h 1382894"/>
              <a:gd name="connsiteX1-317" fmla="*/ 2366963 w 3739420"/>
              <a:gd name="connsiteY1-318" fmla="*/ 1382894 h 1382894"/>
              <a:gd name="connsiteX2-319" fmla="*/ 0 w 3739420"/>
              <a:gd name="connsiteY2-320" fmla="*/ 701856 h 1382894"/>
              <a:gd name="connsiteX3-321" fmla="*/ 285680 w 3739420"/>
              <a:gd name="connsiteY3-322" fmla="*/ 377233 h 1382894"/>
              <a:gd name="connsiteX4-323" fmla="*/ 2366963 w 3739420"/>
              <a:gd name="connsiteY4-324" fmla="*/ 20818 h 1382894"/>
              <a:gd name="connsiteX5-325" fmla="*/ 3208139 w 3739420"/>
              <a:gd name="connsiteY5-326" fmla="*/ 75168 h 13828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739420" h="1382894">
                <a:moveTo>
                  <a:pt x="3739420" y="1012655"/>
                </a:moveTo>
                <a:cubicBezTo>
                  <a:pt x="3529000" y="1149204"/>
                  <a:pt x="3054514" y="1340907"/>
                  <a:pt x="2366963" y="1382894"/>
                </a:cubicBezTo>
                <a:cubicBezTo>
                  <a:pt x="1059725" y="1382894"/>
                  <a:pt x="0" y="1077983"/>
                  <a:pt x="0" y="701856"/>
                </a:cubicBezTo>
                <a:cubicBezTo>
                  <a:pt x="0" y="584316"/>
                  <a:pt x="103489" y="473731"/>
                  <a:pt x="285680" y="377233"/>
                </a:cubicBezTo>
                <a:cubicBezTo>
                  <a:pt x="686499" y="164936"/>
                  <a:pt x="1879886" y="71162"/>
                  <a:pt x="2366963" y="20818"/>
                </a:cubicBezTo>
                <a:cubicBezTo>
                  <a:pt x="2854040" y="-29526"/>
                  <a:pt x="3099604" y="20460"/>
                  <a:pt x="3208139" y="75168"/>
                </a:cubicBezTo>
              </a:path>
            </a:pathLst>
          </a:custGeom>
          <a:noFill/>
          <a:ln>
            <a:solidFill>
              <a:schemeClr val="lt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cs typeface="MiSans Normal" panose="00000500000000000000" charset="-122"/>
            </a:endParaRPr>
          </a:p>
        </p:txBody>
      </p:sp>
      <p:sp>
        <p:nvSpPr>
          <p:cNvPr id="17" name="任意多边形: 形状 16"/>
          <p:cNvSpPr/>
          <p:nvPr>
            <p:custDataLst>
              <p:tags r:id="rId14"/>
            </p:custDataLst>
          </p:nvPr>
        </p:nvSpPr>
        <p:spPr>
          <a:xfrm rot="1800000">
            <a:off x="9340282" y="788056"/>
            <a:ext cx="3395432" cy="1362076"/>
          </a:xfrm>
          <a:custGeom>
            <a:avLst/>
            <a:gdLst>
              <a:gd name="connsiteX0" fmla="*/ 285680 w 3395432"/>
              <a:gd name="connsiteY0" fmla="*/ 356415 h 1362076"/>
              <a:gd name="connsiteX1" fmla="*/ 2366963 w 3395432"/>
              <a:gd name="connsiteY1" fmla="*/ 0 h 1362076"/>
              <a:gd name="connsiteX2" fmla="*/ 2653306 w 3395432"/>
              <a:gd name="connsiteY2" fmla="*/ 8305 h 1362076"/>
              <a:gd name="connsiteX3" fmla="*/ 3395432 w 3395432"/>
              <a:gd name="connsiteY3" fmla="*/ 1293707 h 1362076"/>
              <a:gd name="connsiteX4" fmla="*/ 3288292 w 3395432"/>
              <a:gd name="connsiteY4" fmla="*/ 1308557 h 1362076"/>
              <a:gd name="connsiteX5" fmla="*/ 2366963 w 3395432"/>
              <a:gd name="connsiteY5" fmla="*/ 1362076 h 1362076"/>
              <a:gd name="connsiteX6" fmla="*/ 0 w 3395432"/>
              <a:gd name="connsiteY6" fmla="*/ 681038 h 1362076"/>
              <a:gd name="connsiteX7" fmla="*/ 285680 w 3395432"/>
              <a:gd name="connsiteY7" fmla="*/ 356415 h 1362076"/>
              <a:gd name="connsiteX0-1" fmla="*/ 285680 w 3395432"/>
              <a:gd name="connsiteY0-2" fmla="*/ 356415 h 1362076"/>
              <a:gd name="connsiteX1-3" fmla="*/ 2366963 w 3395432"/>
              <a:gd name="connsiteY1-4" fmla="*/ 0 h 1362076"/>
              <a:gd name="connsiteX2-5" fmla="*/ 2653306 w 3395432"/>
              <a:gd name="connsiteY2-6" fmla="*/ 8305 h 1362076"/>
              <a:gd name="connsiteX3-7" fmla="*/ 3395432 w 3395432"/>
              <a:gd name="connsiteY3-8" fmla="*/ 1293707 h 1362076"/>
              <a:gd name="connsiteX4-9" fmla="*/ 3288292 w 3395432"/>
              <a:gd name="connsiteY4-10" fmla="*/ 1308557 h 1362076"/>
              <a:gd name="connsiteX5-11" fmla="*/ 2366963 w 3395432"/>
              <a:gd name="connsiteY5-12" fmla="*/ 1362076 h 1362076"/>
              <a:gd name="connsiteX6-13" fmla="*/ 0 w 3395432"/>
              <a:gd name="connsiteY6-14" fmla="*/ 681038 h 1362076"/>
              <a:gd name="connsiteX7-15" fmla="*/ 285680 w 3395432"/>
              <a:gd name="connsiteY7-16" fmla="*/ 356415 h 1362076"/>
              <a:gd name="connsiteX0-17" fmla="*/ 2653306 w 3395432"/>
              <a:gd name="connsiteY0-18" fmla="*/ 8305 h 1362076"/>
              <a:gd name="connsiteX1-19" fmla="*/ 3395432 w 3395432"/>
              <a:gd name="connsiteY1-20" fmla="*/ 1293707 h 1362076"/>
              <a:gd name="connsiteX2-21" fmla="*/ 3288292 w 3395432"/>
              <a:gd name="connsiteY2-22" fmla="*/ 1308557 h 1362076"/>
              <a:gd name="connsiteX3-23" fmla="*/ 2366963 w 3395432"/>
              <a:gd name="connsiteY3-24" fmla="*/ 1362076 h 1362076"/>
              <a:gd name="connsiteX4-25" fmla="*/ 0 w 3395432"/>
              <a:gd name="connsiteY4-26" fmla="*/ 681038 h 1362076"/>
              <a:gd name="connsiteX5-27" fmla="*/ 285680 w 3395432"/>
              <a:gd name="connsiteY5-28" fmla="*/ 356415 h 1362076"/>
              <a:gd name="connsiteX6-29" fmla="*/ 2366963 w 3395432"/>
              <a:gd name="connsiteY6-30" fmla="*/ 0 h 1362076"/>
              <a:gd name="connsiteX7-31" fmla="*/ 2744746 w 3395432"/>
              <a:gd name="connsiteY7-32" fmla="*/ 99745 h 1362076"/>
              <a:gd name="connsiteX0-33" fmla="*/ 2653306 w 3395432"/>
              <a:gd name="connsiteY0-34" fmla="*/ 8305 h 1362076"/>
              <a:gd name="connsiteX1-35" fmla="*/ 3395432 w 3395432"/>
              <a:gd name="connsiteY1-36" fmla="*/ 1293707 h 1362076"/>
              <a:gd name="connsiteX2-37" fmla="*/ 3288292 w 3395432"/>
              <a:gd name="connsiteY2-38" fmla="*/ 1308557 h 1362076"/>
              <a:gd name="connsiteX3-39" fmla="*/ 2366963 w 3395432"/>
              <a:gd name="connsiteY3-40" fmla="*/ 1362076 h 1362076"/>
              <a:gd name="connsiteX4-41" fmla="*/ 0 w 3395432"/>
              <a:gd name="connsiteY4-42" fmla="*/ 681038 h 1362076"/>
              <a:gd name="connsiteX5-43" fmla="*/ 285680 w 3395432"/>
              <a:gd name="connsiteY5-44" fmla="*/ 356415 h 1362076"/>
              <a:gd name="connsiteX6-45" fmla="*/ 2366963 w 3395432"/>
              <a:gd name="connsiteY6-46" fmla="*/ 0 h 1362076"/>
              <a:gd name="connsiteX7-47" fmla="*/ 2744746 w 3395432"/>
              <a:gd name="connsiteY7-48" fmla="*/ 99745 h 1362076"/>
              <a:gd name="connsiteX0-49" fmla="*/ 3395432 w 3395432"/>
              <a:gd name="connsiteY0-50" fmla="*/ 1293707 h 1362076"/>
              <a:gd name="connsiteX1-51" fmla="*/ 3288292 w 3395432"/>
              <a:gd name="connsiteY1-52" fmla="*/ 1308557 h 1362076"/>
              <a:gd name="connsiteX2-53" fmla="*/ 2366963 w 3395432"/>
              <a:gd name="connsiteY2-54" fmla="*/ 1362076 h 1362076"/>
              <a:gd name="connsiteX3-55" fmla="*/ 0 w 3395432"/>
              <a:gd name="connsiteY3-56" fmla="*/ 681038 h 1362076"/>
              <a:gd name="connsiteX4-57" fmla="*/ 285680 w 3395432"/>
              <a:gd name="connsiteY4-58" fmla="*/ 356415 h 1362076"/>
              <a:gd name="connsiteX5-59" fmla="*/ 2366963 w 3395432"/>
              <a:gd name="connsiteY5-60" fmla="*/ 0 h 1362076"/>
              <a:gd name="connsiteX6-61" fmla="*/ 2744746 w 3395432"/>
              <a:gd name="connsiteY6-62" fmla="*/ 99745 h 1362076"/>
              <a:gd name="connsiteX0-63" fmla="*/ 3395432 w 3395432"/>
              <a:gd name="connsiteY0-64" fmla="*/ 1293707 h 1362076"/>
              <a:gd name="connsiteX1-65" fmla="*/ 3288292 w 3395432"/>
              <a:gd name="connsiteY1-66" fmla="*/ 1308557 h 1362076"/>
              <a:gd name="connsiteX2-67" fmla="*/ 2366963 w 3395432"/>
              <a:gd name="connsiteY2-68" fmla="*/ 1362076 h 1362076"/>
              <a:gd name="connsiteX3-69" fmla="*/ 0 w 3395432"/>
              <a:gd name="connsiteY3-70" fmla="*/ 681038 h 1362076"/>
              <a:gd name="connsiteX4-71" fmla="*/ 285680 w 3395432"/>
              <a:gd name="connsiteY4-72" fmla="*/ 356415 h 1362076"/>
              <a:gd name="connsiteX5-73" fmla="*/ 2366963 w 3395432"/>
              <a:gd name="connsiteY5-74" fmla="*/ 0 h 1362076"/>
              <a:gd name="connsiteX6-75" fmla="*/ 2744746 w 3395432"/>
              <a:gd name="connsiteY6-76" fmla="*/ 99745 h 1362076"/>
              <a:gd name="connsiteX0-77" fmla="*/ 3395432 w 3395432"/>
              <a:gd name="connsiteY0-78" fmla="*/ 1293707 h 1362076"/>
              <a:gd name="connsiteX1-79" fmla="*/ 3288292 w 3395432"/>
              <a:gd name="connsiteY1-80" fmla="*/ 1308557 h 1362076"/>
              <a:gd name="connsiteX2-81" fmla="*/ 2366963 w 3395432"/>
              <a:gd name="connsiteY2-82" fmla="*/ 1362076 h 1362076"/>
              <a:gd name="connsiteX3-83" fmla="*/ 0 w 3395432"/>
              <a:gd name="connsiteY3-84" fmla="*/ 681038 h 1362076"/>
              <a:gd name="connsiteX4-85" fmla="*/ 285680 w 3395432"/>
              <a:gd name="connsiteY4-86" fmla="*/ 356415 h 1362076"/>
              <a:gd name="connsiteX5-87" fmla="*/ 2366963 w 3395432"/>
              <a:gd name="connsiteY5-88" fmla="*/ 0 h 1362076"/>
              <a:gd name="connsiteX6-89" fmla="*/ 2646337 w 3395432"/>
              <a:gd name="connsiteY6-90" fmla="*/ 28147 h 13620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95432" h="1362076">
                <a:moveTo>
                  <a:pt x="3395432" y="1293707"/>
                </a:moveTo>
                <a:lnTo>
                  <a:pt x="3288292" y="1308557"/>
                </a:lnTo>
                <a:cubicBezTo>
                  <a:pt x="3005113" y="1343019"/>
                  <a:pt x="2693773" y="1362076"/>
                  <a:pt x="2366963" y="1362076"/>
                </a:cubicBezTo>
                <a:cubicBezTo>
                  <a:pt x="1059725" y="1362076"/>
                  <a:pt x="0" y="1057165"/>
                  <a:pt x="0" y="681038"/>
                </a:cubicBezTo>
                <a:cubicBezTo>
                  <a:pt x="1" y="563498"/>
                  <a:pt x="103489" y="452913"/>
                  <a:pt x="285680" y="356415"/>
                </a:cubicBezTo>
                <a:cubicBezTo>
                  <a:pt x="686499" y="144118"/>
                  <a:pt x="1468237" y="0"/>
                  <a:pt x="2366963" y="0"/>
                </a:cubicBezTo>
                <a:cubicBezTo>
                  <a:pt x="2462411" y="2768"/>
                  <a:pt x="2646337" y="28147"/>
                  <a:pt x="2646337" y="28147"/>
                </a:cubicBezTo>
              </a:path>
            </a:pathLst>
          </a:custGeom>
          <a:noFill/>
          <a:ln>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cs typeface="MiSans Normal" panose="00000500000000000000" charset="-122"/>
            </a:endParaRPr>
          </a:p>
        </p:txBody>
      </p:sp>
      <p:sp>
        <p:nvSpPr>
          <p:cNvPr id="16" name="正文"/>
          <p:cNvSpPr txBox="1">
            <a:spLocks noGrp="1"/>
          </p:cNvSpPr>
          <p:nvPr>
            <p:ph idx="8"/>
            <p:custDataLst>
              <p:tags r:id="rId15"/>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solidFill>
                <a:uFillTx/>
                <a:latin typeface="+mn-ea"/>
                <a:ea typeface="+mn-ea"/>
                <a:cs typeface="MiSans"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5" name="标题"/>
          <p:cNvSpPr txBox="1">
            <a:spLocks noGrp="1"/>
          </p:cNvSpPr>
          <p:nvPr>
            <p:ph type="title" idx="7"/>
            <p:custDataLst>
              <p:tags r:id="rId16"/>
            </p:custDataLst>
          </p:nvPr>
        </p:nvSpPr>
        <p:spPr>
          <a:xfrm>
            <a:off x="6235200" y="1428660"/>
            <a:ext cx="5342400" cy="40065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dirty="0">
                <a:solidFill>
                  <a:schemeClr val="tx1">
                    <a:lumMod val="85000"/>
                    <a:lumOff val="15000"/>
                  </a:schemeClr>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4" name="正文"/>
          <p:cNvSpPr txBox="1">
            <a:spLocks noGrp="1"/>
          </p:cNvSpPr>
          <p:nvPr>
            <p:ph idx="6"/>
            <p:custDataLst>
              <p:tags r:id="rId17"/>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solidFill>
                <a:uFillTx/>
                <a:latin typeface="+mn-ea"/>
                <a:ea typeface="+mn-ea"/>
                <a:cs typeface="MiSans"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3" name="标题"/>
          <p:cNvSpPr txBox="1">
            <a:spLocks noGrp="1"/>
          </p:cNvSpPr>
          <p:nvPr>
            <p:ph type="title" idx="5"/>
            <p:custDataLst>
              <p:tags r:id="rId18"/>
            </p:custDataLst>
          </p:nvPr>
        </p:nvSpPr>
        <p:spPr>
          <a:xfrm>
            <a:off x="608400" y="1428660"/>
            <a:ext cx="5342400" cy="40065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dirty="0">
                <a:solidFill>
                  <a:schemeClr val="tx1">
                    <a:lumMod val="85000"/>
                    <a:lumOff val="15000"/>
                  </a:schemeClr>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2" name="十字星 58"/>
          <p:cNvSpPr/>
          <p:nvPr>
            <p:custDataLst>
              <p:tags r:id="rId19"/>
            </p:custDataLst>
          </p:nvPr>
        </p:nvSpPr>
        <p:spPr>
          <a:xfrm rot="2700000">
            <a:off x="9906000" y="304800"/>
            <a:ext cx="361950" cy="361950"/>
          </a:xfrm>
          <a:prstGeom prst="star4">
            <a:avLst>
              <a:gd name="adj" fmla="val 8433"/>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1" name="十字星 17"/>
          <p:cNvSpPr/>
          <p:nvPr>
            <p:custDataLst>
              <p:tags r:id="rId20"/>
            </p:custDataLst>
          </p:nvPr>
        </p:nvSpPr>
        <p:spPr>
          <a:xfrm>
            <a:off x="158115" y="448945"/>
            <a:ext cx="361950" cy="361950"/>
          </a:xfrm>
          <a:prstGeom prst="star4">
            <a:avLst>
              <a:gd name="adj" fmla="val 84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9" name="十字星 18"/>
          <p:cNvSpPr/>
          <p:nvPr>
            <p:custDataLst>
              <p:tags r:id="rId21"/>
            </p:custDataLst>
          </p:nvPr>
        </p:nvSpPr>
        <p:spPr>
          <a:xfrm>
            <a:off x="391160" y="666115"/>
            <a:ext cx="257175" cy="257175"/>
          </a:xfrm>
          <a:prstGeom prst="star4">
            <a:avLst>
              <a:gd name="adj" fmla="val 84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0" name="标题"/>
          <p:cNvSpPr txBox="1">
            <a:spLocks noGrp="1"/>
          </p:cNvSpPr>
          <p:nvPr>
            <p:ph type="title" idx="1"/>
            <p:custDataLst>
              <p:tags r:id="rId22"/>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200" b="0" i="0" u="none" strike="noStrike" kern="1200" cap="none" spc="300" normalizeH="0" baseline="0" noProof="1" dirty="0">
                <a:ln>
                  <a:noFill/>
                  <a:prstDash val="sysDot"/>
                </a:ln>
                <a:solidFill>
                  <a:schemeClr val="accent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7" name="日期占位符 6"/>
          <p:cNvSpPr>
            <a:spLocks noGrp="1"/>
          </p:cNvSpPr>
          <p:nvPr>
            <p:ph type="dt" sz="half" idx="10"/>
            <p:custDataLst>
              <p:tags r:id="rId23"/>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24"/>
            </p:custDataLst>
          </p:nvPr>
        </p:nvSpPr>
        <p:spPr>
          <a:xfrm>
            <a:off x="4116000" y="6314400"/>
            <a:ext cx="3960000" cy="316800"/>
          </a:xfrm>
        </p:spPr>
        <p:txBody>
          <a:bodyPr/>
          <a:lstStyle/>
          <a:p>
            <a:endParaRPr lang="zh-CN" altLang="en-US" dirty="0"/>
          </a:p>
        </p:txBody>
      </p:sp>
      <p:sp>
        <p:nvSpPr>
          <p:cNvPr id="9" name="灯片编号占位符 8"/>
          <p:cNvSpPr>
            <a:spLocks noGrp="1"/>
          </p:cNvSpPr>
          <p:nvPr>
            <p:ph type="sldNum" sz="quarter" idx="12"/>
            <p:custDataLst>
              <p:tags r:id="rId25"/>
            </p:custDataLst>
          </p:nvPr>
        </p:nvSpPr>
        <p:spPr>
          <a:xfrm>
            <a:off x="8877600" y="6314400"/>
            <a:ext cx="2700000" cy="316800"/>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pic>
        <p:nvPicPr>
          <p:cNvPr id="18" name="图片 17"/>
          <p:cNvPicPr>
            <a:picLocks noChangeAspect="1"/>
          </p:cNvPicPr>
          <p:nvPr>
            <p:custDataLst>
              <p:tags r:id="rId2"/>
            </p:custDataLst>
          </p:nvPr>
        </p:nvPicPr>
        <p:blipFill rotWithShape="1">
          <a:blip r:embed="rId3">
            <a:alphaModFix amt="70000"/>
            <a:duotone>
              <a:schemeClr val="accent1">
                <a:shade val="45000"/>
                <a:satMod val="135000"/>
              </a:schemeClr>
              <a:prstClr val="white"/>
            </a:duotone>
          </a:blip>
          <a:srcRect l="9286" b="39142"/>
          <a:stretch>
            <a:fillRect/>
          </a:stretch>
        </p:blipFill>
        <p:spPr>
          <a:xfrm>
            <a:off x="0" y="2760980"/>
            <a:ext cx="6116955" cy="4103370"/>
          </a:xfrm>
          <a:prstGeom prst="rect">
            <a:avLst/>
          </a:prstGeom>
        </p:spPr>
      </p:pic>
      <p:pic>
        <p:nvPicPr>
          <p:cNvPr id="17" name="图片 16"/>
          <p:cNvPicPr>
            <a:picLocks noChangeAspect="1"/>
          </p:cNvPicPr>
          <p:nvPr>
            <p:custDataLst>
              <p:tags r:id="rId4"/>
            </p:custDataLst>
          </p:nvPr>
        </p:nvPicPr>
        <p:blipFill rotWithShape="1">
          <a:blip r:embed="rId5">
            <a:duotone>
              <a:schemeClr val="accent1">
                <a:shade val="45000"/>
                <a:satMod val="135000"/>
              </a:schemeClr>
              <a:prstClr val="white"/>
            </a:duotone>
          </a:blip>
          <a:srcRect b="31073"/>
          <a:stretch>
            <a:fillRect/>
          </a:stretch>
        </p:blipFill>
        <p:spPr>
          <a:xfrm>
            <a:off x="599440" y="4057650"/>
            <a:ext cx="4072255" cy="2807335"/>
          </a:xfrm>
          <a:prstGeom prst="rect">
            <a:avLst/>
          </a:prstGeom>
        </p:spPr>
      </p:pic>
      <p:sp>
        <p:nvSpPr>
          <p:cNvPr id="16" name="椭圆 15"/>
          <p:cNvSpPr/>
          <p:nvPr>
            <p:custDataLst>
              <p:tags r:id="rId6"/>
            </p:custDataLst>
          </p:nvPr>
        </p:nvSpPr>
        <p:spPr>
          <a:xfrm rot="1800000">
            <a:off x="104140" y="4147185"/>
            <a:ext cx="4507865" cy="1297305"/>
          </a:xfrm>
          <a:prstGeom prst="ellipse">
            <a:avLst/>
          </a:prstGeom>
          <a:solidFill>
            <a:schemeClr val="l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4" name="椭圆 13"/>
          <p:cNvSpPr/>
          <p:nvPr>
            <p:custDataLst>
              <p:tags r:id="rId7"/>
            </p:custDataLst>
          </p:nvPr>
        </p:nvSpPr>
        <p:spPr>
          <a:xfrm rot="1800000">
            <a:off x="398780" y="3772535"/>
            <a:ext cx="4507865" cy="1297305"/>
          </a:xfrm>
          <a:prstGeom prst="ellipse">
            <a:avLst/>
          </a:prstGeom>
          <a:noFill/>
          <a:ln>
            <a:solidFill>
              <a:schemeClr val="l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9" name="十字星 29"/>
          <p:cNvSpPr/>
          <p:nvPr>
            <p:custDataLst>
              <p:tags r:id="rId8"/>
            </p:custDataLst>
          </p:nvPr>
        </p:nvSpPr>
        <p:spPr>
          <a:xfrm>
            <a:off x="2652395" y="5110480"/>
            <a:ext cx="296545" cy="296545"/>
          </a:xfrm>
          <a:prstGeom prst="star4">
            <a:avLst>
              <a:gd name="adj" fmla="val 84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pic>
        <p:nvPicPr>
          <p:cNvPr id="10" name="图片 9"/>
          <p:cNvPicPr>
            <a:picLocks noChangeAspect="1"/>
          </p:cNvPicPr>
          <p:nvPr>
            <p:custDataLst>
              <p:tags r:id="rId9"/>
            </p:custDataLst>
          </p:nvPr>
        </p:nvPicPr>
        <p:blipFill rotWithShape="1">
          <a:blip r:embed="rId10">
            <a:alphaModFix amt="50000"/>
            <a:duotone>
              <a:schemeClr val="accent1">
                <a:shade val="45000"/>
                <a:satMod val="135000"/>
              </a:schemeClr>
              <a:prstClr val="white"/>
            </a:duotone>
          </a:blip>
          <a:srcRect t="24711" r="20852"/>
          <a:stretch>
            <a:fillRect/>
          </a:stretch>
        </p:blipFill>
        <p:spPr>
          <a:xfrm>
            <a:off x="7308823" y="0"/>
            <a:ext cx="4883177" cy="4645052"/>
          </a:xfrm>
          <a:prstGeom prst="rect">
            <a:avLst/>
          </a:prstGeom>
        </p:spPr>
      </p:pic>
      <p:pic>
        <p:nvPicPr>
          <p:cNvPr id="11" name="图片 10"/>
          <p:cNvPicPr>
            <a:picLocks noChangeAspect="1"/>
          </p:cNvPicPr>
          <p:nvPr>
            <p:custDataLst>
              <p:tags r:id="rId11"/>
            </p:custDataLst>
          </p:nvPr>
        </p:nvPicPr>
        <p:blipFill rotWithShape="1">
          <a:blip r:embed="rId12">
            <a:alphaModFix amt="70000"/>
            <a:duotone>
              <a:schemeClr val="accent1">
                <a:shade val="45000"/>
                <a:satMod val="135000"/>
              </a:schemeClr>
              <a:prstClr val="white"/>
            </a:duotone>
          </a:blip>
          <a:srcRect t="21428"/>
          <a:stretch>
            <a:fillRect/>
          </a:stretch>
        </p:blipFill>
        <p:spPr>
          <a:xfrm>
            <a:off x="7463734" y="0"/>
            <a:ext cx="3615241" cy="2840584"/>
          </a:xfrm>
          <a:prstGeom prst="rect">
            <a:avLst/>
          </a:prstGeom>
        </p:spPr>
      </p:pic>
      <p:sp>
        <p:nvSpPr>
          <p:cNvPr id="12" name="任意多边形: 形状 11"/>
          <p:cNvSpPr/>
          <p:nvPr>
            <p:custDataLst>
              <p:tags r:id="rId13"/>
            </p:custDataLst>
          </p:nvPr>
        </p:nvSpPr>
        <p:spPr>
          <a:xfrm rot="1800000">
            <a:off x="8860224" y="1335959"/>
            <a:ext cx="3739420" cy="1382894"/>
          </a:xfrm>
          <a:custGeom>
            <a:avLst/>
            <a:gdLst>
              <a:gd name="connsiteX0" fmla="*/ 285680 w 3757539"/>
              <a:gd name="connsiteY0" fmla="*/ 356415 h 1362076"/>
              <a:gd name="connsiteX1" fmla="*/ 2366963 w 3757539"/>
              <a:gd name="connsiteY1" fmla="*/ 0 h 1362076"/>
              <a:gd name="connsiteX2" fmla="*/ 3070826 w 3757539"/>
              <a:gd name="connsiteY2" fmla="*/ 30618 h 1362076"/>
              <a:gd name="connsiteX3" fmla="*/ 3230204 w 3757539"/>
              <a:gd name="connsiteY3" fmla="*/ 47402 h 1362076"/>
              <a:gd name="connsiteX4" fmla="*/ 3757539 w 3757539"/>
              <a:gd name="connsiteY4" fmla="*/ 960774 h 1362076"/>
              <a:gd name="connsiteX5" fmla="*/ 3125462 w 3757539"/>
              <a:gd name="connsiteY5" fmla="*/ 1325704 h 1362076"/>
              <a:gd name="connsiteX6" fmla="*/ 3070826 w 3757539"/>
              <a:gd name="connsiteY6" fmla="*/ 1331458 h 1362076"/>
              <a:gd name="connsiteX7" fmla="*/ 2366963 w 3757539"/>
              <a:gd name="connsiteY7" fmla="*/ 1362076 h 1362076"/>
              <a:gd name="connsiteX8" fmla="*/ 0 w 3757539"/>
              <a:gd name="connsiteY8" fmla="*/ 681038 h 1362076"/>
              <a:gd name="connsiteX9" fmla="*/ 285680 w 3757539"/>
              <a:gd name="connsiteY9" fmla="*/ 356415 h 1362076"/>
              <a:gd name="connsiteX0-1" fmla="*/ 3230204 w 3757539"/>
              <a:gd name="connsiteY0-2" fmla="*/ 47402 h 1362076"/>
              <a:gd name="connsiteX1-3" fmla="*/ 3757539 w 3757539"/>
              <a:gd name="connsiteY1-4" fmla="*/ 960774 h 1362076"/>
              <a:gd name="connsiteX2-5" fmla="*/ 3125462 w 3757539"/>
              <a:gd name="connsiteY2-6" fmla="*/ 1325704 h 1362076"/>
              <a:gd name="connsiteX3-7" fmla="*/ 3070826 w 3757539"/>
              <a:gd name="connsiteY3-8" fmla="*/ 1331458 h 1362076"/>
              <a:gd name="connsiteX4-9" fmla="*/ 2366963 w 3757539"/>
              <a:gd name="connsiteY4-10" fmla="*/ 1362076 h 1362076"/>
              <a:gd name="connsiteX5-11" fmla="*/ 0 w 3757539"/>
              <a:gd name="connsiteY5-12" fmla="*/ 681038 h 1362076"/>
              <a:gd name="connsiteX6-13" fmla="*/ 285680 w 3757539"/>
              <a:gd name="connsiteY6-14" fmla="*/ 356415 h 1362076"/>
              <a:gd name="connsiteX7-15" fmla="*/ 2366963 w 3757539"/>
              <a:gd name="connsiteY7-16" fmla="*/ 0 h 1362076"/>
              <a:gd name="connsiteX8-17" fmla="*/ 3070826 w 3757539"/>
              <a:gd name="connsiteY8-18" fmla="*/ 30618 h 1362076"/>
              <a:gd name="connsiteX9-19" fmla="*/ 3321644 w 3757539"/>
              <a:gd name="connsiteY9-20" fmla="*/ 138842 h 1362076"/>
              <a:gd name="connsiteX0-21" fmla="*/ 3230204 w 3757539"/>
              <a:gd name="connsiteY0-22" fmla="*/ 47402 h 1362076"/>
              <a:gd name="connsiteX1-23" fmla="*/ 3757539 w 3757539"/>
              <a:gd name="connsiteY1-24" fmla="*/ 960774 h 1362076"/>
              <a:gd name="connsiteX2-25" fmla="*/ 3125462 w 3757539"/>
              <a:gd name="connsiteY2-26" fmla="*/ 1325704 h 1362076"/>
              <a:gd name="connsiteX3-27" fmla="*/ 3070826 w 3757539"/>
              <a:gd name="connsiteY3-28" fmla="*/ 1331458 h 1362076"/>
              <a:gd name="connsiteX4-29" fmla="*/ 2366963 w 3757539"/>
              <a:gd name="connsiteY4-30" fmla="*/ 1362076 h 1362076"/>
              <a:gd name="connsiteX5-31" fmla="*/ 0 w 3757539"/>
              <a:gd name="connsiteY5-32" fmla="*/ 681038 h 1362076"/>
              <a:gd name="connsiteX6-33" fmla="*/ 285680 w 3757539"/>
              <a:gd name="connsiteY6-34" fmla="*/ 356415 h 1362076"/>
              <a:gd name="connsiteX7-35" fmla="*/ 2366963 w 3757539"/>
              <a:gd name="connsiteY7-36" fmla="*/ 0 h 1362076"/>
              <a:gd name="connsiteX8-37" fmla="*/ 3070826 w 3757539"/>
              <a:gd name="connsiteY8-38" fmla="*/ 30618 h 1362076"/>
              <a:gd name="connsiteX0-39" fmla="*/ 3757539 w 3757539"/>
              <a:gd name="connsiteY0-40" fmla="*/ 960774 h 1362076"/>
              <a:gd name="connsiteX1-41" fmla="*/ 3125462 w 3757539"/>
              <a:gd name="connsiteY1-42" fmla="*/ 1325704 h 1362076"/>
              <a:gd name="connsiteX2-43" fmla="*/ 3070826 w 3757539"/>
              <a:gd name="connsiteY2-44" fmla="*/ 1331458 h 1362076"/>
              <a:gd name="connsiteX3-45" fmla="*/ 2366963 w 3757539"/>
              <a:gd name="connsiteY3-46" fmla="*/ 1362076 h 1362076"/>
              <a:gd name="connsiteX4-47" fmla="*/ 0 w 3757539"/>
              <a:gd name="connsiteY4-48" fmla="*/ 681038 h 1362076"/>
              <a:gd name="connsiteX5-49" fmla="*/ 285680 w 3757539"/>
              <a:gd name="connsiteY5-50" fmla="*/ 356415 h 1362076"/>
              <a:gd name="connsiteX6-51" fmla="*/ 2366963 w 3757539"/>
              <a:gd name="connsiteY6-52" fmla="*/ 0 h 1362076"/>
              <a:gd name="connsiteX7-53" fmla="*/ 3070826 w 3757539"/>
              <a:gd name="connsiteY7-54" fmla="*/ 30618 h 1362076"/>
              <a:gd name="connsiteX0-55" fmla="*/ 3757539 w 3757539"/>
              <a:gd name="connsiteY0-56" fmla="*/ 960774 h 1362076"/>
              <a:gd name="connsiteX1-57" fmla="*/ 3125462 w 3757539"/>
              <a:gd name="connsiteY1-58" fmla="*/ 1325704 h 1362076"/>
              <a:gd name="connsiteX2-59" fmla="*/ 3070826 w 3757539"/>
              <a:gd name="connsiteY2-60" fmla="*/ 1331458 h 1362076"/>
              <a:gd name="connsiteX3-61" fmla="*/ 2366963 w 3757539"/>
              <a:gd name="connsiteY3-62" fmla="*/ 1362076 h 1362076"/>
              <a:gd name="connsiteX4-63" fmla="*/ 0 w 3757539"/>
              <a:gd name="connsiteY4-64" fmla="*/ 681038 h 1362076"/>
              <a:gd name="connsiteX5-65" fmla="*/ 285680 w 3757539"/>
              <a:gd name="connsiteY5-66" fmla="*/ 356415 h 1362076"/>
              <a:gd name="connsiteX6-67" fmla="*/ 2366963 w 3757539"/>
              <a:gd name="connsiteY6-68" fmla="*/ 0 h 1362076"/>
              <a:gd name="connsiteX7-69" fmla="*/ 3070826 w 3757539"/>
              <a:gd name="connsiteY7-70" fmla="*/ 30618 h 1362076"/>
              <a:gd name="connsiteX0-71" fmla="*/ 3757539 w 3757539"/>
              <a:gd name="connsiteY0-72" fmla="*/ 960774 h 1362076"/>
              <a:gd name="connsiteX1-73" fmla="*/ 3125462 w 3757539"/>
              <a:gd name="connsiteY1-74" fmla="*/ 1325704 h 1362076"/>
              <a:gd name="connsiteX2-75" fmla="*/ 3070826 w 3757539"/>
              <a:gd name="connsiteY2-76" fmla="*/ 1331458 h 1362076"/>
              <a:gd name="connsiteX3-77" fmla="*/ 2366963 w 3757539"/>
              <a:gd name="connsiteY3-78" fmla="*/ 1362076 h 1362076"/>
              <a:gd name="connsiteX4-79" fmla="*/ 0 w 3757539"/>
              <a:gd name="connsiteY4-80" fmla="*/ 681038 h 1362076"/>
              <a:gd name="connsiteX5-81" fmla="*/ 285680 w 3757539"/>
              <a:gd name="connsiteY5-82" fmla="*/ 356415 h 1362076"/>
              <a:gd name="connsiteX6-83" fmla="*/ 2366963 w 3757539"/>
              <a:gd name="connsiteY6-84" fmla="*/ 0 h 1362076"/>
              <a:gd name="connsiteX7-85" fmla="*/ 3070826 w 3757539"/>
              <a:gd name="connsiteY7-86" fmla="*/ 30618 h 1362076"/>
              <a:gd name="connsiteX0-87" fmla="*/ 3757539 w 3757539"/>
              <a:gd name="connsiteY0-88" fmla="*/ 960774 h 1362076"/>
              <a:gd name="connsiteX1-89" fmla="*/ 3070826 w 3757539"/>
              <a:gd name="connsiteY1-90" fmla="*/ 1331458 h 1362076"/>
              <a:gd name="connsiteX2-91" fmla="*/ 2366963 w 3757539"/>
              <a:gd name="connsiteY2-92" fmla="*/ 1362076 h 1362076"/>
              <a:gd name="connsiteX3-93" fmla="*/ 0 w 3757539"/>
              <a:gd name="connsiteY3-94" fmla="*/ 681038 h 1362076"/>
              <a:gd name="connsiteX4-95" fmla="*/ 285680 w 3757539"/>
              <a:gd name="connsiteY4-96" fmla="*/ 356415 h 1362076"/>
              <a:gd name="connsiteX5-97" fmla="*/ 2366963 w 3757539"/>
              <a:gd name="connsiteY5-98" fmla="*/ 0 h 1362076"/>
              <a:gd name="connsiteX6-99" fmla="*/ 3070826 w 3757539"/>
              <a:gd name="connsiteY6-100" fmla="*/ 30618 h 1362076"/>
              <a:gd name="connsiteX0-101" fmla="*/ 3757539 w 3757539"/>
              <a:gd name="connsiteY0-102" fmla="*/ 960774 h 1362076"/>
              <a:gd name="connsiteX1-103" fmla="*/ 3070826 w 3757539"/>
              <a:gd name="connsiteY1-104" fmla="*/ 1331458 h 1362076"/>
              <a:gd name="connsiteX2-105" fmla="*/ 2366963 w 3757539"/>
              <a:gd name="connsiteY2-106" fmla="*/ 1362076 h 1362076"/>
              <a:gd name="connsiteX3-107" fmla="*/ 0 w 3757539"/>
              <a:gd name="connsiteY3-108" fmla="*/ 681038 h 1362076"/>
              <a:gd name="connsiteX4-109" fmla="*/ 285680 w 3757539"/>
              <a:gd name="connsiteY4-110" fmla="*/ 356415 h 1362076"/>
              <a:gd name="connsiteX5-111" fmla="*/ 2366963 w 3757539"/>
              <a:gd name="connsiteY5-112" fmla="*/ 0 h 1362076"/>
              <a:gd name="connsiteX6-113" fmla="*/ 3070826 w 3757539"/>
              <a:gd name="connsiteY6-114" fmla="*/ 30618 h 1362076"/>
              <a:gd name="connsiteX0-115" fmla="*/ 3733924 w 3733924"/>
              <a:gd name="connsiteY0-116" fmla="*/ 1000160 h 1362076"/>
              <a:gd name="connsiteX1-117" fmla="*/ 3070826 w 3733924"/>
              <a:gd name="connsiteY1-118" fmla="*/ 1331458 h 1362076"/>
              <a:gd name="connsiteX2-119" fmla="*/ 2366963 w 3733924"/>
              <a:gd name="connsiteY2-120" fmla="*/ 1362076 h 1362076"/>
              <a:gd name="connsiteX3-121" fmla="*/ 0 w 3733924"/>
              <a:gd name="connsiteY3-122" fmla="*/ 681038 h 1362076"/>
              <a:gd name="connsiteX4-123" fmla="*/ 285680 w 3733924"/>
              <a:gd name="connsiteY4-124" fmla="*/ 356415 h 1362076"/>
              <a:gd name="connsiteX5-125" fmla="*/ 2366963 w 3733924"/>
              <a:gd name="connsiteY5-126" fmla="*/ 0 h 1362076"/>
              <a:gd name="connsiteX6-127" fmla="*/ 3070826 w 3733924"/>
              <a:gd name="connsiteY6-128" fmla="*/ 30618 h 1362076"/>
              <a:gd name="connsiteX0-129" fmla="*/ 3739420 w 3739420"/>
              <a:gd name="connsiteY0-130" fmla="*/ 991837 h 1362076"/>
              <a:gd name="connsiteX1-131" fmla="*/ 3070826 w 3739420"/>
              <a:gd name="connsiteY1-132" fmla="*/ 1331458 h 1362076"/>
              <a:gd name="connsiteX2-133" fmla="*/ 2366963 w 3739420"/>
              <a:gd name="connsiteY2-134" fmla="*/ 1362076 h 1362076"/>
              <a:gd name="connsiteX3-135" fmla="*/ 0 w 3739420"/>
              <a:gd name="connsiteY3-136" fmla="*/ 681038 h 1362076"/>
              <a:gd name="connsiteX4-137" fmla="*/ 285680 w 3739420"/>
              <a:gd name="connsiteY4-138" fmla="*/ 356415 h 1362076"/>
              <a:gd name="connsiteX5-139" fmla="*/ 2366963 w 3739420"/>
              <a:gd name="connsiteY5-140" fmla="*/ 0 h 1362076"/>
              <a:gd name="connsiteX6-141" fmla="*/ 3070826 w 3739420"/>
              <a:gd name="connsiteY6-142" fmla="*/ 30618 h 1362076"/>
              <a:gd name="connsiteX0-143" fmla="*/ 3739420 w 3739420"/>
              <a:gd name="connsiteY0-144" fmla="*/ 991837 h 1362076"/>
              <a:gd name="connsiteX1-145" fmla="*/ 3070826 w 3739420"/>
              <a:gd name="connsiteY1-146" fmla="*/ 1331458 h 1362076"/>
              <a:gd name="connsiteX2-147" fmla="*/ 2366963 w 3739420"/>
              <a:gd name="connsiteY2-148" fmla="*/ 1362076 h 1362076"/>
              <a:gd name="connsiteX3-149" fmla="*/ 0 w 3739420"/>
              <a:gd name="connsiteY3-150" fmla="*/ 681038 h 1362076"/>
              <a:gd name="connsiteX4-151" fmla="*/ 285680 w 3739420"/>
              <a:gd name="connsiteY4-152" fmla="*/ 356415 h 1362076"/>
              <a:gd name="connsiteX5-153" fmla="*/ 2366963 w 3739420"/>
              <a:gd name="connsiteY5-154" fmla="*/ 0 h 1362076"/>
              <a:gd name="connsiteX6-155" fmla="*/ 3070826 w 3739420"/>
              <a:gd name="connsiteY6-156" fmla="*/ 30618 h 1362076"/>
              <a:gd name="connsiteX0-157" fmla="*/ 3739420 w 3739420"/>
              <a:gd name="connsiteY0-158" fmla="*/ 991837 h 1362076"/>
              <a:gd name="connsiteX1-159" fmla="*/ 3070826 w 3739420"/>
              <a:gd name="connsiteY1-160" fmla="*/ 1331458 h 1362076"/>
              <a:gd name="connsiteX2-161" fmla="*/ 2366963 w 3739420"/>
              <a:gd name="connsiteY2-162" fmla="*/ 1362076 h 1362076"/>
              <a:gd name="connsiteX3-163" fmla="*/ 0 w 3739420"/>
              <a:gd name="connsiteY3-164" fmla="*/ 681038 h 1362076"/>
              <a:gd name="connsiteX4-165" fmla="*/ 285680 w 3739420"/>
              <a:gd name="connsiteY4-166" fmla="*/ 356415 h 1362076"/>
              <a:gd name="connsiteX5-167" fmla="*/ 2366963 w 3739420"/>
              <a:gd name="connsiteY5-168" fmla="*/ 0 h 1362076"/>
              <a:gd name="connsiteX6-169" fmla="*/ 3070826 w 3739420"/>
              <a:gd name="connsiteY6-170" fmla="*/ 30618 h 1362076"/>
              <a:gd name="connsiteX0-171" fmla="*/ 3739420 w 3739420"/>
              <a:gd name="connsiteY0-172" fmla="*/ 991837 h 1367350"/>
              <a:gd name="connsiteX1-173" fmla="*/ 2366963 w 3739420"/>
              <a:gd name="connsiteY1-174" fmla="*/ 1362076 h 1367350"/>
              <a:gd name="connsiteX2-175" fmla="*/ 0 w 3739420"/>
              <a:gd name="connsiteY2-176" fmla="*/ 681038 h 1367350"/>
              <a:gd name="connsiteX3-177" fmla="*/ 285680 w 3739420"/>
              <a:gd name="connsiteY3-178" fmla="*/ 356415 h 1367350"/>
              <a:gd name="connsiteX4-179" fmla="*/ 2366963 w 3739420"/>
              <a:gd name="connsiteY4-180" fmla="*/ 0 h 1367350"/>
              <a:gd name="connsiteX5-181" fmla="*/ 3070826 w 3739420"/>
              <a:gd name="connsiteY5-182" fmla="*/ 30618 h 1367350"/>
              <a:gd name="connsiteX0-183" fmla="*/ 3739420 w 3739420"/>
              <a:gd name="connsiteY0-184" fmla="*/ 991837 h 1368283"/>
              <a:gd name="connsiteX1-185" fmla="*/ 2366963 w 3739420"/>
              <a:gd name="connsiteY1-186" fmla="*/ 1362076 h 1368283"/>
              <a:gd name="connsiteX2-187" fmla="*/ 0 w 3739420"/>
              <a:gd name="connsiteY2-188" fmla="*/ 681038 h 1368283"/>
              <a:gd name="connsiteX3-189" fmla="*/ 285680 w 3739420"/>
              <a:gd name="connsiteY3-190" fmla="*/ 356415 h 1368283"/>
              <a:gd name="connsiteX4-191" fmla="*/ 2366963 w 3739420"/>
              <a:gd name="connsiteY4-192" fmla="*/ 0 h 1368283"/>
              <a:gd name="connsiteX5-193" fmla="*/ 3070826 w 3739420"/>
              <a:gd name="connsiteY5-194" fmla="*/ 30618 h 1368283"/>
              <a:gd name="connsiteX0-195" fmla="*/ 3739420 w 3739420"/>
              <a:gd name="connsiteY0-196" fmla="*/ 991837 h 1362076"/>
              <a:gd name="connsiteX1-197" fmla="*/ 2366963 w 3739420"/>
              <a:gd name="connsiteY1-198" fmla="*/ 1362076 h 1362076"/>
              <a:gd name="connsiteX2-199" fmla="*/ 0 w 3739420"/>
              <a:gd name="connsiteY2-200" fmla="*/ 681038 h 1362076"/>
              <a:gd name="connsiteX3-201" fmla="*/ 285680 w 3739420"/>
              <a:gd name="connsiteY3-202" fmla="*/ 356415 h 1362076"/>
              <a:gd name="connsiteX4-203" fmla="*/ 2366963 w 3739420"/>
              <a:gd name="connsiteY4-204" fmla="*/ 0 h 1362076"/>
              <a:gd name="connsiteX5-205" fmla="*/ 3070826 w 3739420"/>
              <a:gd name="connsiteY5-206" fmla="*/ 30618 h 1362076"/>
              <a:gd name="connsiteX0-207" fmla="*/ 3739420 w 3739420"/>
              <a:gd name="connsiteY0-208" fmla="*/ 1005832 h 1376071"/>
              <a:gd name="connsiteX1-209" fmla="*/ 2366963 w 3739420"/>
              <a:gd name="connsiteY1-210" fmla="*/ 1376071 h 1376071"/>
              <a:gd name="connsiteX2-211" fmla="*/ 0 w 3739420"/>
              <a:gd name="connsiteY2-212" fmla="*/ 695033 h 1376071"/>
              <a:gd name="connsiteX3-213" fmla="*/ 285680 w 3739420"/>
              <a:gd name="connsiteY3-214" fmla="*/ 370410 h 1376071"/>
              <a:gd name="connsiteX4-215" fmla="*/ 2366963 w 3739420"/>
              <a:gd name="connsiteY4-216" fmla="*/ 13995 h 1376071"/>
              <a:gd name="connsiteX5-217" fmla="*/ 3182733 w 3739420"/>
              <a:gd name="connsiteY5-218" fmla="*/ 77863 h 1376071"/>
              <a:gd name="connsiteX0-219" fmla="*/ 3739420 w 3739420"/>
              <a:gd name="connsiteY0-220" fmla="*/ 1005655 h 1375894"/>
              <a:gd name="connsiteX1-221" fmla="*/ 2366963 w 3739420"/>
              <a:gd name="connsiteY1-222" fmla="*/ 1375894 h 1375894"/>
              <a:gd name="connsiteX2-223" fmla="*/ 0 w 3739420"/>
              <a:gd name="connsiteY2-224" fmla="*/ 694856 h 1375894"/>
              <a:gd name="connsiteX3-225" fmla="*/ 285680 w 3739420"/>
              <a:gd name="connsiteY3-226" fmla="*/ 370233 h 1375894"/>
              <a:gd name="connsiteX4-227" fmla="*/ 2366963 w 3739420"/>
              <a:gd name="connsiteY4-228" fmla="*/ 13818 h 1375894"/>
              <a:gd name="connsiteX5-229" fmla="*/ 3198782 w 3739420"/>
              <a:gd name="connsiteY5-230" fmla="*/ 78721 h 1375894"/>
              <a:gd name="connsiteX0-231" fmla="*/ 3739420 w 3739420"/>
              <a:gd name="connsiteY0-232" fmla="*/ 1012782 h 1383021"/>
              <a:gd name="connsiteX1-233" fmla="*/ 2366963 w 3739420"/>
              <a:gd name="connsiteY1-234" fmla="*/ 1383021 h 1383021"/>
              <a:gd name="connsiteX2-235" fmla="*/ 0 w 3739420"/>
              <a:gd name="connsiteY2-236" fmla="*/ 701983 h 1383021"/>
              <a:gd name="connsiteX3-237" fmla="*/ 285680 w 3739420"/>
              <a:gd name="connsiteY3-238" fmla="*/ 377360 h 1383021"/>
              <a:gd name="connsiteX4-239" fmla="*/ 2366963 w 3739420"/>
              <a:gd name="connsiteY4-240" fmla="*/ 20945 h 1383021"/>
              <a:gd name="connsiteX5-241" fmla="*/ 3198782 w 3739420"/>
              <a:gd name="connsiteY5-242" fmla="*/ 85848 h 1383021"/>
              <a:gd name="connsiteX0-243" fmla="*/ 3739420 w 3739420"/>
              <a:gd name="connsiteY0-244" fmla="*/ 1026672 h 1396911"/>
              <a:gd name="connsiteX1-245" fmla="*/ 2366963 w 3739420"/>
              <a:gd name="connsiteY1-246" fmla="*/ 1396911 h 1396911"/>
              <a:gd name="connsiteX2-247" fmla="*/ 0 w 3739420"/>
              <a:gd name="connsiteY2-248" fmla="*/ 715873 h 1396911"/>
              <a:gd name="connsiteX3-249" fmla="*/ 285680 w 3739420"/>
              <a:gd name="connsiteY3-250" fmla="*/ 391250 h 1396911"/>
              <a:gd name="connsiteX4-251" fmla="*/ 2366963 w 3739420"/>
              <a:gd name="connsiteY4-252" fmla="*/ 34835 h 1396911"/>
              <a:gd name="connsiteX5-253" fmla="*/ 3192528 w 3739420"/>
              <a:gd name="connsiteY5-254" fmla="*/ 62145 h 1396911"/>
              <a:gd name="connsiteX0-255" fmla="*/ 3739420 w 3739420"/>
              <a:gd name="connsiteY0-256" fmla="*/ 1011996 h 1382235"/>
              <a:gd name="connsiteX1-257" fmla="*/ 2366963 w 3739420"/>
              <a:gd name="connsiteY1-258" fmla="*/ 1382235 h 1382235"/>
              <a:gd name="connsiteX2-259" fmla="*/ 0 w 3739420"/>
              <a:gd name="connsiteY2-260" fmla="*/ 701197 h 1382235"/>
              <a:gd name="connsiteX3-261" fmla="*/ 285680 w 3739420"/>
              <a:gd name="connsiteY3-262" fmla="*/ 376574 h 1382235"/>
              <a:gd name="connsiteX4-263" fmla="*/ 2366963 w 3739420"/>
              <a:gd name="connsiteY4-264" fmla="*/ 20159 h 1382235"/>
              <a:gd name="connsiteX5-265" fmla="*/ 3192528 w 3739420"/>
              <a:gd name="connsiteY5-266" fmla="*/ 47469 h 1382235"/>
              <a:gd name="connsiteX0-267" fmla="*/ 3739420 w 3739420"/>
              <a:gd name="connsiteY0-268" fmla="*/ 1025520 h 1395759"/>
              <a:gd name="connsiteX1-269" fmla="*/ 2366963 w 3739420"/>
              <a:gd name="connsiteY1-270" fmla="*/ 1395759 h 1395759"/>
              <a:gd name="connsiteX2-271" fmla="*/ 0 w 3739420"/>
              <a:gd name="connsiteY2-272" fmla="*/ 714721 h 1395759"/>
              <a:gd name="connsiteX3-273" fmla="*/ 285680 w 3739420"/>
              <a:gd name="connsiteY3-274" fmla="*/ 390098 h 1395759"/>
              <a:gd name="connsiteX4-275" fmla="*/ 2366963 w 3739420"/>
              <a:gd name="connsiteY4-276" fmla="*/ 33683 h 1395759"/>
              <a:gd name="connsiteX5-277" fmla="*/ 3192528 w 3739420"/>
              <a:gd name="connsiteY5-278" fmla="*/ 60993 h 1395759"/>
              <a:gd name="connsiteX0-279" fmla="*/ 3739420 w 3739420"/>
              <a:gd name="connsiteY0-280" fmla="*/ 1013293 h 1383532"/>
              <a:gd name="connsiteX1-281" fmla="*/ 2366963 w 3739420"/>
              <a:gd name="connsiteY1-282" fmla="*/ 1383532 h 1383532"/>
              <a:gd name="connsiteX2-283" fmla="*/ 0 w 3739420"/>
              <a:gd name="connsiteY2-284" fmla="*/ 702494 h 1383532"/>
              <a:gd name="connsiteX3-285" fmla="*/ 285680 w 3739420"/>
              <a:gd name="connsiteY3-286" fmla="*/ 377871 h 1383532"/>
              <a:gd name="connsiteX4-287" fmla="*/ 2366963 w 3739420"/>
              <a:gd name="connsiteY4-288" fmla="*/ 21456 h 1383532"/>
              <a:gd name="connsiteX5-289" fmla="*/ 3192528 w 3739420"/>
              <a:gd name="connsiteY5-290" fmla="*/ 48766 h 1383532"/>
              <a:gd name="connsiteX0-291" fmla="*/ 3739420 w 3739420"/>
              <a:gd name="connsiteY0-292" fmla="*/ 1009045 h 1379284"/>
              <a:gd name="connsiteX1-293" fmla="*/ 2366963 w 3739420"/>
              <a:gd name="connsiteY1-294" fmla="*/ 1379284 h 1379284"/>
              <a:gd name="connsiteX2-295" fmla="*/ 0 w 3739420"/>
              <a:gd name="connsiteY2-296" fmla="*/ 698246 h 1379284"/>
              <a:gd name="connsiteX3-297" fmla="*/ 285680 w 3739420"/>
              <a:gd name="connsiteY3-298" fmla="*/ 373623 h 1379284"/>
              <a:gd name="connsiteX4-299" fmla="*/ 2366963 w 3739420"/>
              <a:gd name="connsiteY4-300" fmla="*/ 17208 h 1379284"/>
              <a:gd name="connsiteX5-301" fmla="*/ 3192528 w 3739420"/>
              <a:gd name="connsiteY5-302" fmla="*/ 44518 h 1379284"/>
              <a:gd name="connsiteX0-303" fmla="*/ 3739420 w 3739420"/>
              <a:gd name="connsiteY0-304" fmla="*/ 1004450 h 1374689"/>
              <a:gd name="connsiteX1-305" fmla="*/ 2366963 w 3739420"/>
              <a:gd name="connsiteY1-306" fmla="*/ 1374689 h 1374689"/>
              <a:gd name="connsiteX2-307" fmla="*/ 0 w 3739420"/>
              <a:gd name="connsiteY2-308" fmla="*/ 693651 h 1374689"/>
              <a:gd name="connsiteX3-309" fmla="*/ 285680 w 3739420"/>
              <a:gd name="connsiteY3-310" fmla="*/ 369028 h 1374689"/>
              <a:gd name="connsiteX4-311" fmla="*/ 2366963 w 3739420"/>
              <a:gd name="connsiteY4-312" fmla="*/ 12613 h 1374689"/>
              <a:gd name="connsiteX5-313" fmla="*/ 3208139 w 3739420"/>
              <a:gd name="connsiteY5-314" fmla="*/ 66963 h 1374689"/>
              <a:gd name="connsiteX0-315" fmla="*/ 3739420 w 3739420"/>
              <a:gd name="connsiteY0-316" fmla="*/ 1012655 h 1382894"/>
              <a:gd name="connsiteX1-317" fmla="*/ 2366963 w 3739420"/>
              <a:gd name="connsiteY1-318" fmla="*/ 1382894 h 1382894"/>
              <a:gd name="connsiteX2-319" fmla="*/ 0 w 3739420"/>
              <a:gd name="connsiteY2-320" fmla="*/ 701856 h 1382894"/>
              <a:gd name="connsiteX3-321" fmla="*/ 285680 w 3739420"/>
              <a:gd name="connsiteY3-322" fmla="*/ 377233 h 1382894"/>
              <a:gd name="connsiteX4-323" fmla="*/ 2366963 w 3739420"/>
              <a:gd name="connsiteY4-324" fmla="*/ 20818 h 1382894"/>
              <a:gd name="connsiteX5-325" fmla="*/ 3208139 w 3739420"/>
              <a:gd name="connsiteY5-326" fmla="*/ 75168 h 13828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739420" h="1382894">
                <a:moveTo>
                  <a:pt x="3739420" y="1012655"/>
                </a:moveTo>
                <a:cubicBezTo>
                  <a:pt x="3529000" y="1149204"/>
                  <a:pt x="3054514" y="1340907"/>
                  <a:pt x="2366963" y="1382894"/>
                </a:cubicBezTo>
                <a:cubicBezTo>
                  <a:pt x="1059725" y="1382894"/>
                  <a:pt x="0" y="1077983"/>
                  <a:pt x="0" y="701856"/>
                </a:cubicBezTo>
                <a:cubicBezTo>
                  <a:pt x="0" y="584316"/>
                  <a:pt x="103489" y="473731"/>
                  <a:pt x="285680" y="377233"/>
                </a:cubicBezTo>
                <a:cubicBezTo>
                  <a:pt x="686499" y="164936"/>
                  <a:pt x="1879886" y="71162"/>
                  <a:pt x="2366963" y="20818"/>
                </a:cubicBezTo>
                <a:cubicBezTo>
                  <a:pt x="2854040" y="-29526"/>
                  <a:pt x="3099604" y="20460"/>
                  <a:pt x="3208139" y="75168"/>
                </a:cubicBezTo>
              </a:path>
            </a:pathLst>
          </a:custGeom>
          <a:noFill/>
          <a:ln>
            <a:solidFill>
              <a:schemeClr val="lt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cs typeface="MiSans Normal" panose="00000500000000000000" charset="-122"/>
            </a:endParaRPr>
          </a:p>
        </p:txBody>
      </p:sp>
      <p:sp>
        <p:nvSpPr>
          <p:cNvPr id="13" name="任意多边形: 形状 12"/>
          <p:cNvSpPr/>
          <p:nvPr>
            <p:custDataLst>
              <p:tags r:id="rId14"/>
            </p:custDataLst>
          </p:nvPr>
        </p:nvSpPr>
        <p:spPr>
          <a:xfrm rot="1800000">
            <a:off x="9340282" y="788056"/>
            <a:ext cx="3395432" cy="1362076"/>
          </a:xfrm>
          <a:custGeom>
            <a:avLst/>
            <a:gdLst>
              <a:gd name="connsiteX0" fmla="*/ 285680 w 3395432"/>
              <a:gd name="connsiteY0" fmla="*/ 356415 h 1362076"/>
              <a:gd name="connsiteX1" fmla="*/ 2366963 w 3395432"/>
              <a:gd name="connsiteY1" fmla="*/ 0 h 1362076"/>
              <a:gd name="connsiteX2" fmla="*/ 2653306 w 3395432"/>
              <a:gd name="connsiteY2" fmla="*/ 8305 h 1362076"/>
              <a:gd name="connsiteX3" fmla="*/ 3395432 w 3395432"/>
              <a:gd name="connsiteY3" fmla="*/ 1293707 h 1362076"/>
              <a:gd name="connsiteX4" fmla="*/ 3288292 w 3395432"/>
              <a:gd name="connsiteY4" fmla="*/ 1308557 h 1362076"/>
              <a:gd name="connsiteX5" fmla="*/ 2366963 w 3395432"/>
              <a:gd name="connsiteY5" fmla="*/ 1362076 h 1362076"/>
              <a:gd name="connsiteX6" fmla="*/ 0 w 3395432"/>
              <a:gd name="connsiteY6" fmla="*/ 681038 h 1362076"/>
              <a:gd name="connsiteX7" fmla="*/ 285680 w 3395432"/>
              <a:gd name="connsiteY7" fmla="*/ 356415 h 1362076"/>
              <a:gd name="connsiteX0-1" fmla="*/ 285680 w 3395432"/>
              <a:gd name="connsiteY0-2" fmla="*/ 356415 h 1362076"/>
              <a:gd name="connsiteX1-3" fmla="*/ 2366963 w 3395432"/>
              <a:gd name="connsiteY1-4" fmla="*/ 0 h 1362076"/>
              <a:gd name="connsiteX2-5" fmla="*/ 2653306 w 3395432"/>
              <a:gd name="connsiteY2-6" fmla="*/ 8305 h 1362076"/>
              <a:gd name="connsiteX3-7" fmla="*/ 3395432 w 3395432"/>
              <a:gd name="connsiteY3-8" fmla="*/ 1293707 h 1362076"/>
              <a:gd name="connsiteX4-9" fmla="*/ 3288292 w 3395432"/>
              <a:gd name="connsiteY4-10" fmla="*/ 1308557 h 1362076"/>
              <a:gd name="connsiteX5-11" fmla="*/ 2366963 w 3395432"/>
              <a:gd name="connsiteY5-12" fmla="*/ 1362076 h 1362076"/>
              <a:gd name="connsiteX6-13" fmla="*/ 0 w 3395432"/>
              <a:gd name="connsiteY6-14" fmla="*/ 681038 h 1362076"/>
              <a:gd name="connsiteX7-15" fmla="*/ 285680 w 3395432"/>
              <a:gd name="connsiteY7-16" fmla="*/ 356415 h 1362076"/>
              <a:gd name="connsiteX0-17" fmla="*/ 2653306 w 3395432"/>
              <a:gd name="connsiteY0-18" fmla="*/ 8305 h 1362076"/>
              <a:gd name="connsiteX1-19" fmla="*/ 3395432 w 3395432"/>
              <a:gd name="connsiteY1-20" fmla="*/ 1293707 h 1362076"/>
              <a:gd name="connsiteX2-21" fmla="*/ 3288292 w 3395432"/>
              <a:gd name="connsiteY2-22" fmla="*/ 1308557 h 1362076"/>
              <a:gd name="connsiteX3-23" fmla="*/ 2366963 w 3395432"/>
              <a:gd name="connsiteY3-24" fmla="*/ 1362076 h 1362076"/>
              <a:gd name="connsiteX4-25" fmla="*/ 0 w 3395432"/>
              <a:gd name="connsiteY4-26" fmla="*/ 681038 h 1362076"/>
              <a:gd name="connsiteX5-27" fmla="*/ 285680 w 3395432"/>
              <a:gd name="connsiteY5-28" fmla="*/ 356415 h 1362076"/>
              <a:gd name="connsiteX6-29" fmla="*/ 2366963 w 3395432"/>
              <a:gd name="connsiteY6-30" fmla="*/ 0 h 1362076"/>
              <a:gd name="connsiteX7-31" fmla="*/ 2744746 w 3395432"/>
              <a:gd name="connsiteY7-32" fmla="*/ 99745 h 1362076"/>
              <a:gd name="connsiteX0-33" fmla="*/ 2653306 w 3395432"/>
              <a:gd name="connsiteY0-34" fmla="*/ 8305 h 1362076"/>
              <a:gd name="connsiteX1-35" fmla="*/ 3395432 w 3395432"/>
              <a:gd name="connsiteY1-36" fmla="*/ 1293707 h 1362076"/>
              <a:gd name="connsiteX2-37" fmla="*/ 3288292 w 3395432"/>
              <a:gd name="connsiteY2-38" fmla="*/ 1308557 h 1362076"/>
              <a:gd name="connsiteX3-39" fmla="*/ 2366963 w 3395432"/>
              <a:gd name="connsiteY3-40" fmla="*/ 1362076 h 1362076"/>
              <a:gd name="connsiteX4-41" fmla="*/ 0 w 3395432"/>
              <a:gd name="connsiteY4-42" fmla="*/ 681038 h 1362076"/>
              <a:gd name="connsiteX5-43" fmla="*/ 285680 w 3395432"/>
              <a:gd name="connsiteY5-44" fmla="*/ 356415 h 1362076"/>
              <a:gd name="connsiteX6-45" fmla="*/ 2366963 w 3395432"/>
              <a:gd name="connsiteY6-46" fmla="*/ 0 h 1362076"/>
              <a:gd name="connsiteX7-47" fmla="*/ 2744746 w 3395432"/>
              <a:gd name="connsiteY7-48" fmla="*/ 99745 h 1362076"/>
              <a:gd name="connsiteX0-49" fmla="*/ 3395432 w 3395432"/>
              <a:gd name="connsiteY0-50" fmla="*/ 1293707 h 1362076"/>
              <a:gd name="connsiteX1-51" fmla="*/ 3288292 w 3395432"/>
              <a:gd name="connsiteY1-52" fmla="*/ 1308557 h 1362076"/>
              <a:gd name="connsiteX2-53" fmla="*/ 2366963 w 3395432"/>
              <a:gd name="connsiteY2-54" fmla="*/ 1362076 h 1362076"/>
              <a:gd name="connsiteX3-55" fmla="*/ 0 w 3395432"/>
              <a:gd name="connsiteY3-56" fmla="*/ 681038 h 1362076"/>
              <a:gd name="connsiteX4-57" fmla="*/ 285680 w 3395432"/>
              <a:gd name="connsiteY4-58" fmla="*/ 356415 h 1362076"/>
              <a:gd name="connsiteX5-59" fmla="*/ 2366963 w 3395432"/>
              <a:gd name="connsiteY5-60" fmla="*/ 0 h 1362076"/>
              <a:gd name="connsiteX6-61" fmla="*/ 2744746 w 3395432"/>
              <a:gd name="connsiteY6-62" fmla="*/ 99745 h 1362076"/>
              <a:gd name="connsiteX0-63" fmla="*/ 3395432 w 3395432"/>
              <a:gd name="connsiteY0-64" fmla="*/ 1293707 h 1362076"/>
              <a:gd name="connsiteX1-65" fmla="*/ 3288292 w 3395432"/>
              <a:gd name="connsiteY1-66" fmla="*/ 1308557 h 1362076"/>
              <a:gd name="connsiteX2-67" fmla="*/ 2366963 w 3395432"/>
              <a:gd name="connsiteY2-68" fmla="*/ 1362076 h 1362076"/>
              <a:gd name="connsiteX3-69" fmla="*/ 0 w 3395432"/>
              <a:gd name="connsiteY3-70" fmla="*/ 681038 h 1362076"/>
              <a:gd name="connsiteX4-71" fmla="*/ 285680 w 3395432"/>
              <a:gd name="connsiteY4-72" fmla="*/ 356415 h 1362076"/>
              <a:gd name="connsiteX5-73" fmla="*/ 2366963 w 3395432"/>
              <a:gd name="connsiteY5-74" fmla="*/ 0 h 1362076"/>
              <a:gd name="connsiteX6-75" fmla="*/ 2744746 w 3395432"/>
              <a:gd name="connsiteY6-76" fmla="*/ 99745 h 1362076"/>
              <a:gd name="connsiteX0-77" fmla="*/ 3395432 w 3395432"/>
              <a:gd name="connsiteY0-78" fmla="*/ 1293707 h 1362076"/>
              <a:gd name="connsiteX1-79" fmla="*/ 3288292 w 3395432"/>
              <a:gd name="connsiteY1-80" fmla="*/ 1308557 h 1362076"/>
              <a:gd name="connsiteX2-81" fmla="*/ 2366963 w 3395432"/>
              <a:gd name="connsiteY2-82" fmla="*/ 1362076 h 1362076"/>
              <a:gd name="connsiteX3-83" fmla="*/ 0 w 3395432"/>
              <a:gd name="connsiteY3-84" fmla="*/ 681038 h 1362076"/>
              <a:gd name="connsiteX4-85" fmla="*/ 285680 w 3395432"/>
              <a:gd name="connsiteY4-86" fmla="*/ 356415 h 1362076"/>
              <a:gd name="connsiteX5-87" fmla="*/ 2366963 w 3395432"/>
              <a:gd name="connsiteY5-88" fmla="*/ 0 h 1362076"/>
              <a:gd name="connsiteX6-89" fmla="*/ 2646337 w 3395432"/>
              <a:gd name="connsiteY6-90" fmla="*/ 28147 h 13620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95432" h="1362076">
                <a:moveTo>
                  <a:pt x="3395432" y="1293707"/>
                </a:moveTo>
                <a:lnTo>
                  <a:pt x="3288292" y="1308557"/>
                </a:lnTo>
                <a:cubicBezTo>
                  <a:pt x="3005113" y="1343019"/>
                  <a:pt x="2693773" y="1362076"/>
                  <a:pt x="2366963" y="1362076"/>
                </a:cubicBezTo>
                <a:cubicBezTo>
                  <a:pt x="1059725" y="1362076"/>
                  <a:pt x="0" y="1057165"/>
                  <a:pt x="0" y="681038"/>
                </a:cubicBezTo>
                <a:cubicBezTo>
                  <a:pt x="1" y="563498"/>
                  <a:pt x="103489" y="452913"/>
                  <a:pt x="285680" y="356415"/>
                </a:cubicBezTo>
                <a:cubicBezTo>
                  <a:pt x="686499" y="144118"/>
                  <a:pt x="1468237" y="0"/>
                  <a:pt x="2366963" y="0"/>
                </a:cubicBezTo>
                <a:cubicBezTo>
                  <a:pt x="2462411" y="2768"/>
                  <a:pt x="2646337" y="28147"/>
                  <a:pt x="2646337" y="28147"/>
                </a:cubicBezTo>
              </a:path>
            </a:pathLst>
          </a:custGeom>
          <a:noFill/>
          <a:ln>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cs typeface="MiSans Normal" panose="00000500000000000000" charset="-122"/>
            </a:endParaRPr>
          </a:p>
        </p:txBody>
      </p:sp>
      <p:sp>
        <p:nvSpPr>
          <p:cNvPr id="8" name="十字星 58"/>
          <p:cNvSpPr/>
          <p:nvPr>
            <p:custDataLst>
              <p:tags r:id="rId15"/>
            </p:custDataLst>
          </p:nvPr>
        </p:nvSpPr>
        <p:spPr>
          <a:xfrm rot="2700000">
            <a:off x="9906000" y="304800"/>
            <a:ext cx="361950" cy="361950"/>
          </a:xfrm>
          <a:prstGeom prst="star4">
            <a:avLst>
              <a:gd name="adj" fmla="val 8433"/>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7" name="十字星 17"/>
          <p:cNvSpPr/>
          <p:nvPr>
            <p:custDataLst>
              <p:tags r:id="rId16"/>
            </p:custDataLst>
          </p:nvPr>
        </p:nvSpPr>
        <p:spPr>
          <a:xfrm>
            <a:off x="158115" y="448945"/>
            <a:ext cx="361950" cy="361950"/>
          </a:xfrm>
          <a:prstGeom prst="star4">
            <a:avLst>
              <a:gd name="adj" fmla="val 84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5" name="十字星 18"/>
          <p:cNvSpPr/>
          <p:nvPr>
            <p:custDataLst>
              <p:tags r:id="rId17"/>
            </p:custDataLst>
          </p:nvPr>
        </p:nvSpPr>
        <p:spPr>
          <a:xfrm>
            <a:off x="391160" y="666115"/>
            <a:ext cx="257175" cy="257175"/>
          </a:xfrm>
          <a:prstGeom prst="star4">
            <a:avLst>
              <a:gd name="adj" fmla="val 84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6" name="标题"/>
          <p:cNvSpPr txBox="1">
            <a:spLocks noGrp="1"/>
          </p:cNvSpPr>
          <p:nvPr>
            <p:ph type="title" idx="1"/>
            <p:custDataLst>
              <p:tags r:id="rId18"/>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200" b="0" i="0" u="none" strike="noStrike" kern="1200" cap="none" spc="300" normalizeH="0" baseline="0" noProof="1" dirty="0">
                <a:ln>
                  <a:noFill/>
                  <a:prstDash val="sysDot"/>
                </a:ln>
                <a:solidFill>
                  <a:schemeClr val="accent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19"/>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20"/>
            </p:custDataLst>
          </p:nvPr>
        </p:nvSpPr>
        <p:spPr>
          <a:xfrm>
            <a:off x="4116000" y="6314400"/>
            <a:ext cx="3960000" cy="316800"/>
          </a:xfrm>
        </p:spPr>
        <p:txBody>
          <a:bodyPr/>
          <a:lstStyle/>
          <a:p>
            <a:endParaRPr lang="zh-CN" altLang="en-US" dirty="0"/>
          </a:p>
        </p:txBody>
      </p:sp>
      <p:sp>
        <p:nvSpPr>
          <p:cNvPr id="5" name="灯片编号占位符 4"/>
          <p:cNvSpPr>
            <a:spLocks noGrp="1"/>
          </p:cNvSpPr>
          <p:nvPr>
            <p:ph type="sldNum" sz="quarter" idx="12"/>
            <p:custDataLst>
              <p:tags r:id="rId21"/>
            </p:custDataLst>
          </p:nvPr>
        </p:nvSpPr>
        <p:spPr>
          <a:xfrm>
            <a:off x="8877600" y="6314400"/>
            <a:ext cx="2700000" cy="316800"/>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17" name="十字星 18"/>
          <p:cNvSpPr/>
          <p:nvPr>
            <p:custDataLst>
              <p:tags r:id="rId2"/>
            </p:custDataLst>
          </p:nvPr>
        </p:nvSpPr>
        <p:spPr>
          <a:xfrm>
            <a:off x="391160" y="666115"/>
            <a:ext cx="257175" cy="257175"/>
          </a:xfrm>
          <a:prstGeom prst="star4">
            <a:avLst>
              <a:gd name="adj" fmla="val 84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6" name="十字星 17"/>
          <p:cNvSpPr/>
          <p:nvPr>
            <p:custDataLst>
              <p:tags r:id="rId3"/>
            </p:custDataLst>
          </p:nvPr>
        </p:nvSpPr>
        <p:spPr>
          <a:xfrm>
            <a:off x="158115" y="448945"/>
            <a:ext cx="361950" cy="361950"/>
          </a:xfrm>
          <a:prstGeom prst="star4">
            <a:avLst>
              <a:gd name="adj" fmla="val 84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4" name="十字星 58"/>
          <p:cNvSpPr/>
          <p:nvPr>
            <p:custDataLst>
              <p:tags r:id="rId4"/>
            </p:custDataLst>
          </p:nvPr>
        </p:nvSpPr>
        <p:spPr>
          <a:xfrm rot="2700000">
            <a:off x="9906000" y="304800"/>
            <a:ext cx="361950" cy="361950"/>
          </a:xfrm>
          <a:prstGeom prst="star4">
            <a:avLst>
              <a:gd name="adj" fmla="val 8433"/>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3" name="任意多边形: 形状 12"/>
          <p:cNvSpPr/>
          <p:nvPr>
            <p:custDataLst>
              <p:tags r:id="rId5"/>
            </p:custDataLst>
          </p:nvPr>
        </p:nvSpPr>
        <p:spPr>
          <a:xfrm rot="1800000">
            <a:off x="9340282" y="788056"/>
            <a:ext cx="3395432" cy="1362076"/>
          </a:xfrm>
          <a:custGeom>
            <a:avLst/>
            <a:gdLst>
              <a:gd name="connsiteX0" fmla="*/ 285680 w 3395432"/>
              <a:gd name="connsiteY0" fmla="*/ 356415 h 1362076"/>
              <a:gd name="connsiteX1" fmla="*/ 2366963 w 3395432"/>
              <a:gd name="connsiteY1" fmla="*/ 0 h 1362076"/>
              <a:gd name="connsiteX2" fmla="*/ 2653306 w 3395432"/>
              <a:gd name="connsiteY2" fmla="*/ 8305 h 1362076"/>
              <a:gd name="connsiteX3" fmla="*/ 3395432 w 3395432"/>
              <a:gd name="connsiteY3" fmla="*/ 1293707 h 1362076"/>
              <a:gd name="connsiteX4" fmla="*/ 3288292 w 3395432"/>
              <a:gd name="connsiteY4" fmla="*/ 1308557 h 1362076"/>
              <a:gd name="connsiteX5" fmla="*/ 2366963 w 3395432"/>
              <a:gd name="connsiteY5" fmla="*/ 1362076 h 1362076"/>
              <a:gd name="connsiteX6" fmla="*/ 0 w 3395432"/>
              <a:gd name="connsiteY6" fmla="*/ 681038 h 1362076"/>
              <a:gd name="connsiteX7" fmla="*/ 285680 w 3395432"/>
              <a:gd name="connsiteY7" fmla="*/ 356415 h 1362076"/>
              <a:gd name="connsiteX0-1" fmla="*/ 285680 w 3395432"/>
              <a:gd name="connsiteY0-2" fmla="*/ 356415 h 1362076"/>
              <a:gd name="connsiteX1-3" fmla="*/ 2366963 w 3395432"/>
              <a:gd name="connsiteY1-4" fmla="*/ 0 h 1362076"/>
              <a:gd name="connsiteX2-5" fmla="*/ 2653306 w 3395432"/>
              <a:gd name="connsiteY2-6" fmla="*/ 8305 h 1362076"/>
              <a:gd name="connsiteX3-7" fmla="*/ 3395432 w 3395432"/>
              <a:gd name="connsiteY3-8" fmla="*/ 1293707 h 1362076"/>
              <a:gd name="connsiteX4-9" fmla="*/ 3288292 w 3395432"/>
              <a:gd name="connsiteY4-10" fmla="*/ 1308557 h 1362076"/>
              <a:gd name="connsiteX5-11" fmla="*/ 2366963 w 3395432"/>
              <a:gd name="connsiteY5-12" fmla="*/ 1362076 h 1362076"/>
              <a:gd name="connsiteX6-13" fmla="*/ 0 w 3395432"/>
              <a:gd name="connsiteY6-14" fmla="*/ 681038 h 1362076"/>
              <a:gd name="connsiteX7-15" fmla="*/ 285680 w 3395432"/>
              <a:gd name="connsiteY7-16" fmla="*/ 356415 h 1362076"/>
              <a:gd name="connsiteX0-17" fmla="*/ 2653306 w 3395432"/>
              <a:gd name="connsiteY0-18" fmla="*/ 8305 h 1362076"/>
              <a:gd name="connsiteX1-19" fmla="*/ 3395432 w 3395432"/>
              <a:gd name="connsiteY1-20" fmla="*/ 1293707 h 1362076"/>
              <a:gd name="connsiteX2-21" fmla="*/ 3288292 w 3395432"/>
              <a:gd name="connsiteY2-22" fmla="*/ 1308557 h 1362076"/>
              <a:gd name="connsiteX3-23" fmla="*/ 2366963 w 3395432"/>
              <a:gd name="connsiteY3-24" fmla="*/ 1362076 h 1362076"/>
              <a:gd name="connsiteX4-25" fmla="*/ 0 w 3395432"/>
              <a:gd name="connsiteY4-26" fmla="*/ 681038 h 1362076"/>
              <a:gd name="connsiteX5-27" fmla="*/ 285680 w 3395432"/>
              <a:gd name="connsiteY5-28" fmla="*/ 356415 h 1362076"/>
              <a:gd name="connsiteX6-29" fmla="*/ 2366963 w 3395432"/>
              <a:gd name="connsiteY6-30" fmla="*/ 0 h 1362076"/>
              <a:gd name="connsiteX7-31" fmla="*/ 2744746 w 3395432"/>
              <a:gd name="connsiteY7-32" fmla="*/ 99745 h 1362076"/>
              <a:gd name="connsiteX0-33" fmla="*/ 2653306 w 3395432"/>
              <a:gd name="connsiteY0-34" fmla="*/ 8305 h 1362076"/>
              <a:gd name="connsiteX1-35" fmla="*/ 3395432 w 3395432"/>
              <a:gd name="connsiteY1-36" fmla="*/ 1293707 h 1362076"/>
              <a:gd name="connsiteX2-37" fmla="*/ 3288292 w 3395432"/>
              <a:gd name="connsiteY2-38" fmla="*/ 1308557 h 1362076"/>
              <a:gd name="connsiteX3-39" fmla="*/ 2366963 w 3395432"/>
              <a:gd name="connsiteY3-40" fmla="*/ 1362076 h 1362076"/>
              <a:gd name="connsiteX4-41" fmla="*/ 0 w 3395432"/>
              <a:gd name="connsiteY4-42" fmla="*/ 681038 h 1362076"/>
              <a:gd name="connsiteX5-43" fmla="*/ 285680 w 3395432"/>
              <a:gd name="connsiteY5-44" fmla="*/ 356415 h 1362076"/>
              <a:gd name="connsiteX6-45" fmla="*/ 2366963 w 3395432"/>
              <a:gd name="connsiteY6-46" fmla="*/ 0 h 1362076"/>
              <a:gd name="connsiteX7-47" fmla="*/ 2744746 w 3395432"/>
              <a:gd name="connsiteY7-48" fmla="*/ 99745 h 1362076"/>
              <a:gd name="connsiteX0-49" fmla="*/ 3395432 w 3395432"/>
              <a:gd name="connsiteY0-50" fmla="*/ 1293707 h 1362076"/>
              <a:gd name="connsiteX1-51" fmla="*/ 3288292 w 3395432"/>
              <a:gd name="connsiteY1-52" fmla="*/ 1308557 h 1362076"/>
              <a:gd name="connsiteX2-53" fmla="*/ 2366963 w 3395432"/>
              <a:gd name="connsiteY2-54" fmla="*/ 1362076 h 1362076"/>
              <a:gd name="connsiteX3-55" fmla="*/ 0 w 3395432"/>
              <a:gd name="connsiteY3-56" fmla="*/ 681038 h 1362076"/>
              <a:gd name="connsiteX4-57" fmla="*/ 285680 w 3395432"/>
              <a:gd name="connsiteY4-58" fmla="*/ 356415 h 1362076"/>
              <a:gd name="connsiteX5-59" fmla="*/ 2366963 w 3395432"/>
              <a:gd name="connsiteY5-60" fmla="*/ 0 h 1362076"/>
              <a:gd name="connsiteX6-61" fmla="*/ 2744746 w 3395432"/>
              <a:gd name="connsiteY6-62" fmla="*/ 99745 h 1362076"/>
              <a:gd name="connsiteX0-63" fmla="*/ 3395432 w 3395432"/>
              <a:gd name="connsiteY0-64" fmla="*/ 1293707 h 1362076"/>
              <a:gd name="connsiteX1-65" fmla="*/ 3288292 w 3395432"/>
              <a:gd name="connsiteY1-66" fmla="*/ 1308557 h 1362076"/>
              <a:gd name="connsiteX2-67" fmla="*/ 2366963 w 3395432"/>
              <a:gd name="connsiteY2-68" fmla="*/ 1362076 h 1362076"/>
              <a:gd name="connsiteX3-69" fmla="*/ 0 w 3395432"/>
              <a:gd name="connsiteY3-70" fmla="*/ 681038 h 1362076"/>
              <a:gd name="connsiteX4-71" fmla="*/ 285680 w 3395432"/>
              <a:gd name="connsiteY4-72" fmla="*/ 356415 h 1362076"/>
              <a:gd name="connsiteX5-73" fmla="*/ 2366963 w 3395432"/>
              <a:gd name="connsiteY5-74" fmla="*/ 0 h 1362076"/>
              <a:gd name="connsiteX6-75" fmla="*/ 2744746 w 3395432"/>
              <a:gd name="connsiteY6-76" fmla="*/ 99745 h 1362076"/>
              <a:gd name="connsiteX0-77" fmla="*/ 3395432 w 3395432"/>
              <a:gd name="connsiteY0-78" fmla="*/ 1293707 h 1362076"/>
              <a:gd name="connsiteX1-79" fmla="*/ 3288292 w 3395432"/>
              <a:gd name="connsiteY1-80" fmla="*/ 1308557 h 1362076"/>
              <a:gd name="connsiteX2-81" fmla="*/ 2366963 w 3395432"/>
              <a:gd name="connsiteY2-82" fmla="*/ 1362076 h 1362076"/>
              <a:gd name="connsiteX3-83" fmla="*/ 0 w 3395432"/>
              <a:gd name="connsiteY3-84" fmla="*/ 681038 h 1362076"/>
              <a:gd name="connsiteX4-85" fmla="*/ 285680 w 3395432"/>
              <a:gd name="connsiteY4-86" fmla="*/ 356415 h 1362076"/>
              <a:gd name="connsiteX5-87" fmla="*/ 2366963 w 3395432"/>
              <a:gd name="connsiteY5-88" fmla="*/ 0 h 1362076"/>
              <a:gd name="connsiteX6-89" fmla="*/ 2646337 w 3395432"/>
              <a:gd name="connsiteY6-90" fmla="*/ 28147 h 13620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95432" h="1362076">
                <a:moveTo>
                  <a:pt x="3395432" y="1293707"/>
                </a:moveTo>
                <a:lnTo>
                  <a:pt x="3288292" y="1308557"/>
                </a:lnTo>
                <a:cubicBezTo>
                  <a:pt x="3005113" y="1343019"/>
                  <a:pt x="2693773" y="1362076"/>
                  <a:pt x="2366963" y="1362076"/>
                </a:cubicBezTo>
                <a:cubicBezTo>
                  <a:pt x="1059725" y="1362076"/>
                  <a:pt x="0" y="1057165"/>
                  <a:pt x="0" y="681038"/>
                </a:cubicBezTo>
                <a:cubicBezTo>
                  <a:pt x="1" y="563498"/>
                  <a:pt x="103489" y="452913"/>
                  <a:pt x="285680" y="356415"/>
                </a:cubicBezTo>
                <a:cubicBezTo>
                  <a:pt x="686499" y="144118"/>
                  <a:pt x="1468237" y="0"/>
                  <a:pt x="2366963" y="0"/>
                </a:cubicBezTo>
                <a:cubicBezTo>
                  <a:pt x="2462411" y="2768"/>
                  <a:pt x="2646337" y="28147"/>
                  <a:pt x="2646337" y="28147"/>
                </a:cubicBezTo>
              </a:path>
            </a:pathLst>
          </a:custGeom>
          <a:noFill/>
          <a:ln>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cs typeface="MiSans Normal" panose="00000500000000000000" charset="-122"/>
            </a:endParaRPr>
          </a:p>
        </p:txBody>
      </p:sp>
      <p:sp>
        <p:nvSpPr>
          <p:cNvPr id="12" name="任意多边形: 形状 11"/>
          <p:cNvSpPr/>
          <p:nvPr>
            <p:custDataLst>
              <p:tags r:id="rId6"/>
            </p:custDataLst>
          </p:nvPr>
        </p:nvSpPr>
        <p:spPr>
          <a:xfrm rot="1800000">
            <a:off x="8860224" y="1335959"/>
            <a:ext cx="3739420" cy="1382894"/>
          </a:xfrm>
          <a:custGeom>
            <a:avLst/>
            <a:gdLst>
              <a:gd name="connsiteX0" fmla="*/ 285680 w 3757539"/>
              <a:gd name="connsiteY0" fmla="*/ 356415 h 1362076"/>
              <a:gd name="connsiteX1" fmla="*/ 2366963 w 3757539"/>
              <a:gd name="connsiteY1" fmla="*/ 0 h 1362076"/>
              <a:gd name="connsiteX2" fmla="*/ 3070826 w 3757539"/>
              <a:gd name="connsiteY2" fmla="*/ 30618 h 1362076"/>
              <a:gd name="connsiteX3" fmla="*/ 3230204 w 3757539"/>
              <a:gd name="connsiteY3" fmla="*/ 47402 h 1362076"/>
              <a:gd name="connsiteX4" fmla="*/ 3757539 w 3757539"/>
              <a:gd name="connsiteY4" fmla="*/ 960774 h 1362076"/>
              <a:gd name="connsiteX5" fmla="*/ 3125462 w 3757539"/>
              <a:gd name="connsiteY5" fmla="*/ 1325704 h 1362076"/>
              <a:gd name="connsiteX6" fmla="*/ 3070826 w 3757539"/>
              <a:gd name="connsiteY6" fmla="*/ 1331458 h 1362076"/>
              <a:gd name="connsiteX7" fmla="*/ 2366963 w 3757539"/>
              <a:gd name="connsiteY7" fmla="*/ 1362076 h 1362076"/>
              <a:gd name="connsiteX8" fmla="*/ 0 w 3757539"/>
              <a:gd name="connsiteY8" fmla="*/ 681038 h 1362076"/>
              <a:gd name="connsiteX9" fmla="*/ 285680 w 3757539"/>
              <a:gd name="connsiteY9" fmla="*/ 356415 h 1362076"/>
              <a:gd name="connsiteX0-1" fmla="*/ 3230204 w 3757539"/>
              <a:gd name="connsiteY0-2" fmla="*/ 47402 h 1362076"/>
              <a:gd name="connsiteX1-3" fmla="*/ 3757539 w 3757539"/>
              <a:gd name="connsiteY1-4" fmla="*/ 960774 h 1362076"/>
              <a:gd name="connsiteX2-5" fmla="*/ 3125462 w 3757539"/>
              <a:gd name="connsiteY2-6" fmla="*/ 1325704 h 1362076"/>
              <a:gd name="connsiteX3-7" fmla="*/ 3070826 w 3757539"/>
              <a:gd name="connsiteY3-8" fmla="*/ 1331458 h 1362076"/>
              <a:gd name="connsiteX4-9" fmla="*/ 2366963 w 3757539"/>
              <a:gd name="connsiteY4-10" fmla="*/ 1362076 h 1362076"/>
              <a:gd name="connsiteX5-11" fmla="*/ 0 w 3757539"/>
              <a:gd name="connsiteY5-12" fmla="*/ 681038 h 1362076"/>
              <a:gd name="connsiteX6-13" fmla="*/ 285680 w 3757539"/>
              <a:gd name="connsiteY6-14" fmla="*/ 356415 h 1362076"/>
              <a:gd name="connsiteX7-15" fmla="*/ 2366963 w 3757539"/>
              <a:gd name="connsiteY7-16" fmla="*/ 0 h 1362076"/>
              <a:gd name="connsiteX8-17" fmla="*/ 3070826 w 3757539"/>
              <a:gd name="connsiteY8-18" fmla="*/ 30618 h 1362076"/>
              <a:gd name="connsiteX9-19" fmla="*/ 3321644 w 3757539"/>
              <a:gd name="connsiteY9-20" fmla="*/ 138842 h 1362076"/>
              <a:gd name="connsiteX0-21" fmla="*/ 3230204 w 3757539"/>
              <a:gd name="connsiteY0-22" fmla="*/ 47402 h 1362076"/>
              <a:gd name="connsiteX1-23" fmla="*/ 3757539 w 3757539"/>
              <a:gd name="connsiteY1-24" fmla="*/ 960774 h 1362076"/>
              <a:gd name="connsiteX2-25" fmla="*/ 3125462 w 3757539"/>
              <a:gd name="connsiteY2-26" fmla="*/ 1325704 h 1362076"/>
              <a:gd name="connsiteX3-27" fmla="*/ 3070826 w 3757539"/>
              <a:gd name="connsiteY3-28" fmla="*/ 1331458 h 1362076"/>
              <a:gd name="connsiteX4-29" fmla="*/ 2366963 w 3757539"/>
              <a:gd name="connsiteY4-30" fmla="*/ 1362076 h 1362076"/>
              <a:gd name="connsiteX5-31" fmla="*/ 0 w 3757539"/>
              <a:gd name="connsiteY5-32" fmla="*/ 681038 h 1362076"/>
              <a:gd name="connsiteX6-33" fmla="*/ 285680 w 3757539"/>
              <a:gd name="connsiteY6-34" fmla="*/ 356415 h 1362076"/>
              <a:gd name="connsiteX7-35" fmla="*/ 2366963 w 3757539"/>
              <a:gd name="connsiteY7-36" fmla="*/ 0 h 1362076"/>
              <a:gd name="connsiteX8-37" fmla="*/ 3070826 w 3757539"/>
              <a:gd name="connsiteY8-38" fmla="*/ 30618 h 1362076"/>
              <a:gd name="connsiteX0-39" fmla="*/ 3757539 w 3757539"/>
              <a:gd name="connsiteY0-40" fmla="*/ 960774 h 1362076"/>
              <a:gd name="connsiteX1-41" fmla="*/ 3125462 w 3757539"/>
              <a:gd name="connsiteY1-42" fmla="*/ 1325704 h 1362076"/>
              <a:gd name="connsiteX2-43" fmla="*/ 3070826 w 3757539"/>
              <a:gd name="connsiteY2-44" fmla="*/ 1331458 h 1362076"/>
              <a:gd name="connsiteX3-45" fmla="*/ 2366963 w 3757539"/>
              <a:gd name="connsiteY3-46" fmla="*/ 1362076 h 1362076"/>
              <a:gd name="connsiteX4-47" fmla="*/ 0 w 3757539"/>
              <a:gd name="connsiteY4-48" fmla="*/ 681038 h 1362076"/>
              <a:gd name="connsiteX5-49" fmla="*/ 285680 w 3757539"/>
              <a:gd name="connsiteY5-50" fmla="*/ 356415 h 1362076"/>
              <a:gd name="connsiteX6-51" fmla="*/ 2366963 w 3757539"/>
              <a:gd name="connsiteY6-52" fmla="*/ 0 h 1362076"/>
              <a:gd name="connsiteX7-53" fmla="*/ 3070826 w 3757539"/>
              <a:gd name="connsiteY7-54" fmla="*/ 30618 h 1362076"/>
              <a:gd name="connsiteX0-55" fmla="*/ 3757539 w 3757539"/>
              <a:gd name="connsiteY0-56" fmla="*/ 960774 h 1362076"/>
              <a:gd name="connsiteX1-57" fmla="*/ 3125462 w 3757539"/>
              <a:gd name="connsiteY1-58" fmla="*/ 1325704 h 1362076"/>
              <a:gd name="connsiteX2-59" fmla="*/ 3070826 w 3757539"/>
              <a:gd name="connsiteY2-60" fmla="*/ 1331458 h 1362076"/>
              <a:gd name="connsiteX3-61" fmla="*/ 2366963 w 3757539"/>
              <a:gd name="connsiteY3-62" fmla="*/ 1362076 h 1362076"/>
              <a:gd name="connsiteX4-63" fmla="*/ 0 w 3757539"/>
              <a:gd name="connsiteY4-64" fmla="*/ 681038 h 1362076"/>
              <a:gd name="connsiteX5-65" fmla="*/ 285680 w 3757539"/>
              <a:gd name="connsiteY5-66" fmla="*/ 356415 h 1362076"/>
              <a:gd name="connsiteX6-67" fmla="*/ 2366963 w 3757539"/>
              <a:gd name="connsiteY6-68" fmla="*/ 0 h 1362076"/>
              <a:gd name="connsiteX7-69" fmla="*/ 3070826 w 3757539"/>
              <a:gd name="connsiteY7-70" fmla="*/ 30618 h 1362076"/>
              <a:gd name="connsiteX0-71" fmla="*/ 3757539 w 3757539"/>
              <a:gd name="connsiteY0-72" fmla="*/ 960774 h 1362076"/>
              <a:gd name="connsiteX1-73" fmla="*/ 3125462 w 3757539"/>
              <a:gd name="connsiteY1-74" fmla="*/ 1325704 h 1362076"/>
              <a:gd name="connsiteX2-75" fmla="*/ 3070826 w 3757539"/>
              <a:gd name="connsiteY2-76" fmla="*/ 1331458 h 1362076"/>
              <a:gd name="connsiteX3-77" fmla="*/ 2366963 w 3757539"/>
              <a:gd name="connsiteY3-78" fmla="*/ 1362076 h 1362076"/>
              <a:gd name="connsiteX4-79" fmla="*/ 0 w 3757539"/>
              <a:gd name="connsiteY4-80" fmla="*/ 681038 h 1362076"/>
              <a:gd name="connsiteX5-81" fmla="*/ 285680 w 3757539"/>
              <a:gd name="connsiteY5-82" fmla="*/ 356415 h 1362076"/>
              <a:gd name="connsiteX6-83" fmla="*/ 2366963 w 3757539"/>
              <a:gd name="connsiteY6-84" fmla="*/ 0 h 1362076"/>
              <a:gd name="connsiteX7-85" fmla="*/ 3070826 w 3757539"/>
              <a:gd name="connsiteY7-86" fmla="*/ 30618 h 1362076"/>
              <a:gd name="connsiteX0-87" fmla="*/ 3757539 w 3757539"/>
              <a:gd name="connsiteY0-88" fmla="*/ 960774 h 1362076"/>
              <a:gd name="connsiteX1-89" fmla="*/ 3070826 w 3757539"/>
              <a:gd name="connsiteY1-90" fmla="*/ 1331458 h 1362076"/>
              <a:gd name="connsiteX2-91" fmla="*/ 2366963 w 3757539"/>
              <a:gd name="connsiteY2-92" fmla="*/ 1362076 h 1362076"/>
              <a:gd name="connsiteX3-93" fmla="*/ 0 w 3757539"/>
              <a:gd name="connsiteY3-94" fmla="*/ 681038 h 1362076"/>
              <a:gd name="connsiteX4-95" fmla="*/ 285680 w 3757539"/>
              <a:gd name="connsiteY4-96" fmla="*/ 356415 h 1362076"/>
              <a:gd name="connsiteX5-97" fmla="*/ 2366963 w 3757539"/>
              <a:gd name="connsiteY5-98" fmla="*/ 0 h 1362076"/>
              <a:gd name="connsiteX6-99" fmla="*/ 3070826 w 3757539"/>
              <a:gd name="connsiteY6-100" fmla="*/ 30618 h 1362076"/>
              <a:gd name="connsiteX0-101" fmla="*/ 3757539 w 3757539"/>
              <a:gd name="connsiteY0-102" fmla="*/ 960774 h 1362076"/>
              <a:gd name="connsiteX1-103" fmla="*/ 3070826 w 3757539"/>
              <a:gd name="connsiteY1-104" fmla="*/ 1331458 h 1362076"/>
              <a:gd name="connsiteX2-105" fmla="*/ 2366963 w 3757539"/>
              <a:gd name="connsiteY2-106" fmla="*/ 1362076 h 1362076"/>
              <a:gd name="connsiteX3-107" fmla="*/ 0 w 3757539"/>
              <a:gd name="connsiteY3-108" fmla="*/ 681038 h 1362076"/>
              <a:gd name="connsiteX4-109" fmla="*/ 285680 w 3757539"/>
              <a:gd name="connsiteY4-110" fmla="*/ 356415 h 1362076"/>
              <a:gd name="connsiteX5-111" fmla="*/ 2366963 w 3757539"/>
              <a:gd name="connsiteY5-112" fmla="*/ 0 h 1362076"/>
              <a:gd name="connsiteX6-113" fmla="*/ 3070826 w 3757539"/>
              <a:gd name="connsiteY6-114" fmla="*/ 30618 h 1362076"/>
              <a:gd name="connsiteX0-115" fmla="*/ 3733924 w 3733924"/>
              <a:gd name="connsiteY0-116" fmla="*/ 1000160 h 1362076"/>
              <a:gd name="connsiteX1-117" fmla="*/ 3070826 w 3733924"/>
              <a:gd name="connsiteY1-118" fmla="*/ 1331458 h 1362076"/>
              <a:gd name="connsiteX2-119" fmla="*/ 2366963 w 3733924"/>
              <a:gd name="connsiteY2-120" fmla="*/ 1362076 h 1362076"/>
              <a:gd name="connsiteX3-121" fmla="*/ 0 w 3733924"/>
              <a:gd name="connsiteY3-122" fmla="*/ 681038 h 1362076"/>
              <a:gd name="connsiteX4-123" fmla="*/ 285680 w 3733924"/>
              <a:gd name="connsiteY4-124" fmla="*/ 356415 h 1362076"/>
              <a:gd name="connsiteX5-125" fmla="*/ 2366963 w 3733924"/>
              <a:gd name="connsiteY5-126" fmla="*/ 0 h 1362076"/>
              <a:gd name="connsiteX6-127" fmla="*/ 3070826 w 3733924"/>
              <a:gd name="connsiteY6-128" fmla="*/ 30618 h 1362076"/>
              <a:gd name="connsiteX0-129" fmla="*/ 3739420 w 3739420"/>
              <a:gd name="connsiteY0-130" fmla="*/ 991837 h 1362076"/>
              <a:gd name="connsiteX1-131" fmla="*/ 3070826 w 3739420"/>
              <a:gd name="connsiteY1-132" fmla="*/ 1331458 h 1362076"/>
              <a:gd name="connsiteX2-133" fmla="*/ 2366963 w 3739420"/>
              <a:gd name="connsiteY2-134" fmla="*/ 1362076 h 1362076"/>
              <a:gd name="connsiteX3-135" fmla="*/ 0 w 3739420"/>
              <a:gd name="connsiteY3-136" fmla="*/ 681038 h 1362076"/>
              <a:gd name="connsiteX4-137" fmla="*/ 285680 w 3739420"/>
              <a:gd name="connsiteY4-138" fmla="*/ 356415 h 1362076"/>
              <a:gd name="connsiteX5-139" fmla="*/ 2366963 w 3739420"/>
              <a:gd name="connsiteY5-140" fmla="*/ 0 h 1362076"/>
              <a:gd name="connsiteX6-141" fmla="*/ 3070826 w 3739420"/>
              <a:gd name="connsiteY6-142" fmla="*/ 30618 h 1362076"/>
              <a:gd name="connsiteX0-143" fmla="*/ 3739420 w 3739420"/>
              <a:gd name="connsiteY0-144" fmla="*/ 991837 h 1362076"/>
              <a:gd name="connsiteX1-145" fmla="*/ 3070826 w 3739420"/>
              <a:gd name="connsiteY1-146" fmla="*/ 1331458 h 1362076"/>
              <a:gd name="connsiteX2-147" fmla="*/ 2366963 w 3739420"/>
              <a:gd name="connsiteY2-148" fmla="*/ 1362076 h 1362076"/>
              <a:gd name="connsiteX3-149" fmla="*/ 0 w 3739420"/>
              <a:gd name="connsiteY3-150" fmla="*/ 681038 h 1362076"/>
              <a:gd name="connsiteX4-151" fmla="*/ 285680 w 3739420"/>
              <a:gd name="connsiteY4-152" fmla="*/ 356415 h 1362076"/>
              <a:gd name="connsiteX5-153" fmla="*/ 2366963 w 3739420"/>
              <a:gd name="connsiteY5-154" fmla="*/ 0 h 1362076"/>
              <a:gd name="connsiteX6-155" fmla="*/ 3070826 w 3739420"/>
              <a:gd name="connsiteY6-156" fmla="*/ 30618 h 1362076"/>
              <a:gd name="connsiteX0-157" fmla="*/ 3739420 w 3739420"/>
              <a:gd name="connsiteY0-158" fmla="*/ 991837 h 1362076"/>
              <a:gd name="connsiteX1-159" fmla="*/ 3070826 w 3739420"/>
              <a:gd name="connsiteY1-160" fmla="*/ 1331458 h 1362076"/>
              <a:gd name="connsiteX2-161" fmla="*/ 2366963 w 3739420"/>
              <a:gd name="connsiteY2-162" fmla="*/ 1362076 h 1362076"/>
              <a:gd name="connsiteX3-163" fmla="*/ 0 w 3739420"/>
              <a:gd name="connsiteY3-164" fmla="*/ 681038 h 1362076"/>
              <a:gd name="connsiteX4-165" fmla="*/ 285680 w 3739420"/>
              <a:gd name="connsiteY4-166" fmla="*/ 356415 h 1362076"/>
              <a:gd name="connsiteX5-167" fmla="*/ 2366963 w 3739420"/>
              <a:gd name="connsiteY5-168" fmla="*/ 0 h 1362076"/>
              <a:gd name="connsiteX6-169" fmla="*/ 3070826 w 3739420"/>
              <a:gd name="connsiteY6-170" fmla="*/ 30618 h 1362076"/>
              <a:gd name="connsiteX0-171" fmla="*/ 3739420 w 3739420"/>
              <a:gd name="connsiteY0-172" fmla="*/ 991837 h 1367350"/>
              <a:gd name="connsiteX1-173" fmla="*/ 2366963 w 3739420"/>
              <a:gd name="connsiteY1-174" fmla="*/ 1362076 h 1367350"/>
              <a:gd name="connsiteX2-175" fmla="*/ 0 w 3739420"/>
              <a:gd name="connsiteY2-176" fmla="*/ 681038 h 1367350"/>
              <a:gd name="connsiteX3-177" fmla="*/ 285680 w 3739420"/>
              <a:gd name="connsiteY3-178" fmla="*/ 356415 h 1367350"/>
              <a:gd name="connsiteX4-179" fmla="*/ 2366963 w 3739420"/>
              <a:gd name="connsiteY4-180" fmla="*/ 0 h 1367350"/>
              <a:gd name="connsiteX5-181" fmla="*/ 3070826 w 3739420"/>
              <a:gd name="connsiteY5-182" fmla="*/ 30618 h 1367350"/>
              <a:gd name="connsiteX0-183" fmla="*/ 3739420 w 3739420"/>
              <a:gd name="connsiteY0-184" fmla="*/ 991837 h 1368283"/>
              <a:gd name="connsiteX1-185" fmla="*/ 2366963 w 3739420"/>
              <a:gd name="connsiteY1-186" fmla="*/ 1362076 h 1368283"/>
              <a:gd name="connsiteX2-187" fmla="*/ 0 w 3739420"/>
              <a:gd name="connsiteY2-188" fmla="*/ 681038 h 1368283"/>
              <a:gd name="connsiteX3-189" fmla="*/ 285680 w 3739420"/>
              <a:gd name="connsiteY3-190" fmla="*/ 356415 h 1368283"/>
              <a:gd name="connsiteX4-191" fmla="*/ 2366963 w 3739420"/>
              <a:gd name="connsiteY4-192" fmla="*/ 0 h 1368283"/>
              <a:gd name="connsiteX5-193" fmla="*/ 3070826 w 3739420"/>
              <a:gd name="connsiteY5-194" fmla="*/ 30618 h 1368283"/>
              <a:gd name="connsiteX0-195" fmla="*/ 3739420 w 3739420"/>
              <a:gd name="connsiteY0-196" fmla="*/ 991837 h 1362076"/>
              <a:gd name="connsiteX1-197" fmla="*/ 2366963 w 3739420"/>
              <a:gd name="connsiteY1-198" fmla="*/ 1362076 h 1362076"/>
              <a:gd name="connsiteX2-199" fmla="*/ 0 w 3739420"/>
              <a:gd name="connsiteY2-200" fmla="*/ 681038 h 1362076"/>
              <a:gd name="connsiteX3-201" fmla="*/ 285680 w 3739420"/>
              <a:gd name="connsiteY3-202" fmla="*/ 356415 h 1362076"/>
              <a:gd name="connsiteX4-203" fmla="*/ 2366963 w 3739420"/>
              <a:gd name="connsiteY4-204" fmla="*/ 0 h 1362076"/>
              <a:gd name="connsiteX5-205" fmla="*/ 3070826 w 3739420"/>
              <a:gd name="connsiteY5-206" fmla="*/ 30618 h 1362076"/>
              <a:gd name="connsiteX0-207" fmla="*/ 3739420 w 3739420"/>
              <a:gd name="connsiteY0-208" fmla="*/ 1005832 h 1376071"/>
              <a:gd name="connsiteX1-209" fmla="*/ 2366963 w 3739420"/>
              <a:gd name="connsiteY1-210" fmla="*/ 1376071 h 1376071"/>
              <a:gd name="connsiteX2-211" fmla="*/ 0 w 3739420"/>
              <a:gd name="connsiteY2-212" fmla="*/ 695033 h 1376071"/>
              <a:gd name="connsiteX3-213" fmla="*/ 285680 w 3739420"/>
              <a:gd name="connsiteY3-214" fmla="*/ 370410 h 1376071"/>
              <a:gd name="connsiteX4-215" fmla="*/ 2366963 w 3739420"/>
              <a:gd name="connsiteY4-216" fmla="*/ 13995 h 1376071"/>
              <a:gd name="connsiteX5-217" fmla="*/ 3182733 w 3739420"/>
              <a:gd name="connsiteY5-218" fmla="*/ 77863 h 1376071"/>
              <a:gd name="connsiteX0-219" fmla="*/ 3739420 w 3739420"/>
              <a:gd name="connsiteY0-220" fmla="*/ 1005655 h 1375894"/>
              <a:gd name="connsiteX1-221" fmla="*/ 2366963 w 3739420"/>
              <a:gd name="connsiteY1-222" fmla="*/ 1375894 h 1375894"/>
              <a:gd name="connsiteX2-223" fmla="*/ 0 w 3739420"/>
              <a:gd name="connsiteY2-224" fmla="*/ 694856 h 1375894"/>
              <a:gd name="connsiteX3-225" fmla="*/ 285680 w 3739420"/>
              <a:gd name="connsiteY3-226" fmla="*/ 370233 h 1375894"/>
              <a:gd name="connsiteX4-227" fmla="*/ 2366963 w 3739420"/>
              <a:gd name="connsiteY4-228" fmla="*/ 13818 h 1375894"/>
              <a:gd name="connsiteX5-229" fmla="*/ 3198782 w 3739420"/>
              <a:gd name="connsiteY5-230" fmla="*/ 78721 h 1375894"/>
              <a:gd name="connsiteX0-231" fmla="*/ 3739420 w 3739420"/>
              <a:gd name="connsiteY0-232" fmla="*/ 1012782 h 1383021"/>
              <a:gd name="connsiteX1-233" fmla="*/ 2366963 w 3739420"/>
              <a:gd name="connsiteY1-234" fmla="*/ 1383021 h 1383021"/>
              <a:gd name="connsiteX2-235" fmla="*/ 0 w 3739420"/>
              <a:gd name="connsiteY2-236" fmla="*/ 701983 h 1383021"/>
              <a:gd name="connsiteX3-237" fmla="*/ 285680 w 3739420"/>
              <a:gd name="connsiteY3-238" fmla="*/ 377360 h 1383021"/>
              <a:gd name="connsiteX4-239" fmla="*/ 2366963 w 3739420"/>
              <a:gd name="connsiteY4-240" fmla="*/ 20945 h 1383021"/>
              <a:gd name="connsiteX5-241" fmla="*/ 3198782 w 3739420"/>
              <a:gd name="connsiteY5-242" fmla="*/ 85848 h 1383021"/>
              <a:gd name="connsiteX0-243" fmla="*/ 3739420 w 3739420"/>
              <a:gd name="connsiteY0-244" fmla="*/ 1026672 h 1396911"/>
              <a:gd name="connsiteX1-245" fmla="*/ 2366963 w 3739420"/>
              <a:gd name="connsiteY1-246" fmla="*/ 1396911 h 1396911"/>
              <a:gd name="connsiteX2-247" fmla="*/ 0 w 3739420"/>
              <a:gd name="connsiteY2-248" fmla="*/ 715873 h 1396911"/>
              <a:gd name="connsiteX3-249" fmla="*/ 285680 w 3739420"/>
              <a:gd name="connsiteY3-250" fmla="*/ 391250 h 1396911"/>
              <a:gd name="connsiteX4-251" fmla="*/ 2366963 w 3739420"/>
              <a:gd name="connsiteY4-252" fmla="*/ 34835 h 1396911"/>
              <a:gd name="connsiteX5-253" fmla="*/ 3192528 w 3739420"/>
              <a:gd name="connsiteY5-254" fmla="*/ 62145 h 1396911"/>
              <a:gd name="connsiteX0-255" fmla="*/ 3739420 w 3739420"/>
              <a:gd name="connsiteY0-256" fmla="*/ 1011996 h 1382235"/>
              <a:gd name="connsiteX1-257" fmla="*/ 2366963 w 3739420"/>
              <a:gd name="connsiteY1-258" fmla="*/ 1382235 h 1382235"/>
              <a:gd name="connsiteX2-259" fmla="*/ 0 w 3739420"/>
              <a:gd name="connsiteY2-260" fmla="*/ 701197 h 1382235"/>
              <a:gd name="connsiteX3-261" fmla="*/ 285680 w 3739420"/>
              <a:gd name="connsiteY3-262" fmla="*/ 376574 h 1382235"/>
              <a:gd name="connsiteX4-263" fmla="*/ 2366963 w 3739420"/>
              <a:gd name="connsiteY4-264" fmla="*/ 20159 h 1382235"/>
              <a:gd name="connsiteX5-265" fmla="*/ 3192528 w 3739420"/>
              <a:gd name="connsiteY5-266" fmla="*/ 47469 h 1382235"/>
              <a:gd name="connsiteX0-267" fmla="*/ 3739420 w 3739420"/>
              <a:gd name="connsiteY0-268" fmla="*/ 1025520 h 1395759"/>
              <a:gd name="connsiteX1-269" fmla="*/ 2366963 w 3739420"/>
              <a:gd name="connsiteY1-270" fmla="*/ 1395759 h 1395759"/>
              <a:gd name="connsiteX2-271" fmla="*/ 0 w 3739420"/>
              <a:gd name="connsiteY2-272" fmla="*/ 714721 h 1395759"/>
              <a:gd name="connsiteX3-273" fmla="*/ 285680 w 3739420"/>
              <a:gd name="connsiteY3-274" fmla="*/ 390098 h 1395759"/>
              <a:gd name="connsiteX4-275" fmla="*/ 2366963 w 3739420"/>
              <a:gd name="connsiteY4-276" fmla="*/ 33683 h 1395759"/>
              <a:gd name="connsiteX5-277" fmla="*/ 3192528 w 3739420"/>
              <a:gd name="connsiteY5-278" fmla="*/ 60993 h 1395759"/>
              <a:gd name="connsiteX0-279" fmla="*/ 3739420 w 3739420"/>
              <a:gd name="connsiteY0-280" fmla="*/ 1013293 h 1383532"/>
              <a:gd name="connsiteX1-281" fmla="*/ 2366963 w 3739420"/>
              <a:gd name="connsiteY1-282" fmla="*/ 1383532 h 1383532"/>
              <a:gd name="connsiteX2-283" fmla="*/ 0 w 3739420"/>
              <a:gd name="connsiteY2-284" fmla="*/ 702494 h 1383532"/>
              <a:gd name="connsiteX3-285" fmla="*/ 285680 w 3739420"/>
              <a:gd name="connsiteY3-286" fmla="*/ 377871 h 1383532"/>
              <a:gd name="connsiteX4-287" fmla="*/ 2366963 w 3739420"/>
              <a:gd name="connsiteY4-288" fmla="*/ 21456 h 1383532"/>
              <a:gd name="connsiteX5-289" fmla="*/ 3192528 w 3739420"/>
              <a:gd name="connsiteY5-290" fmla="*/ 48766 h 1383532"/>
              <a:gd name="connsiteX0-291" fmla="*/ 3739420 w 3739420"/>
              <a:gd name="connsiteY0-292" fmla="*/ 1009045 h 1379284"/>
              <a:gd name="connsiteX1-293" fmla="*/ 2366963 w 3739420"/>
              <a:gd name="connsiteY1-294" fmla="*/ 1379284 h 1379284"/>
              <a:gd name="connsiteX2-295" fmla="*/ 0 w 3739420"/>
              <a:gd name="connsiteY2-296" fmla="*/ 698246 h 1379284"/>
              <a:gd name="connsiteX3-297" fmla="*/ 285680 w 3739420"/>
              <a:gd name="connsiteY3-298" fmla="*/ 373623 h 1379284"/>
              <a:gd name="connsiteX4-299" fmla="*/ 2366963 w 3739420"/>
              <a:gd name="connsiteY4-300" fmla="*/ 17208 h 1379284"/>
              <a:gd name="connsiteX5-301" fmla="*/ 3192528 w 3739420"/>
              <a:gd name="connsiteY5-302" fmla="*/ 44518 h 1379284"/>
              <a:gd name="connsiteX0-303" fmla="*/ 3739420 w 3739420"/>
              <a:gd name="connsiteY0-304" fmla="*/ 1004450 h 1374689"/>
              <a:gd name="connsiteX1-305" fmla="*/ 2366963 w 3739420"/>
              <a:gd name="connsiteY1-306" fmla="*/ 1374689 h 1374689"/>
              <a:gd name="connsiteX2-307" fmla="*/ 0 w 3739420"/>
              <a:gd name="connsiteY2-308" fmla="*/ 693651 h 1374689"/>
              <a:gd name="connsiteX3-309" fmla="*/ 285680 w 3739420"/>
              <a:gd name="connsiteY3-310" fmla="*/ 369028 h 1374689"/>
              <a:gd name="connsiteX4-311" fmla="*/ 2366963 w 3739420"/>
              <a:gd name="connsiteY4-312" fmla="*/ 12613 h 1374689"/>
              <a:gd name="connsiteX5-313" fmla="*/ 3208139 w 3739420"/>
              <a:gd name="connsiteY5-314" fmla="*/ 66963 h 1374689"/>
              <a:gd name="connsiteX0-315" fmla="*/ 3739420 w 3739420"/>
              <a:gd name="connsiteY0-316" fmla="*/ 1012655 h 1382894"/>
              <a:gd name="connsiteX1-317" fmla="*/ 2366963 w 3739420"/>
              <a:gd name="connsiteY1-318" fmla="*/ 1382894 h 1382894"/>
              <a:gd name="connsiteX2-319" fmla="*/ 0 w 3739420"/>
              <a:gd name="connsiteY2-320" fmla="*/ 701856 h 1382894"/>
              <a:gd name="connsiteX3-321" fmla="*/ 285680 w 3739420"/>
              <a:gd name="connsiteY3-322" fmla="*/ 377233 h 1382894"/>
              <a:gd name="connsiteX4-323" fmla="*/ 2366963 w 3739420"/>
              <a:gd name="connsiteY4-324" fmla="*/ 20818 h 1382894"/>
              <a:gd name="connsiteX5-325" fmla="*/ 3208139 w 3739420"/>
              <a:gd name="connsiteY5-326" fmla="*/ 75168 h 13828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739420" h="1382894">
                <a:moveTo>
                  <a:pt x="3739420" y="1012655"/>
                </a:moveTo>
                <a:cubicBezTo>
                  <a:pt x="3529000" y="1149204"/>
                  <a:pt x="3054514" y="1340907"/>
                  <a:pt x="2366963" y="1382894"/>
                </a:cubicBezTo>
                <a:cubicBezTo>
                  <a:pt x="1059725" y="1382894"/>
                  <a:pt x="0" y="1077983"/>
                  <a:pt x="0" y="701856"/>
                </a:cubicBezTo>
                <a:cubicBezTo>
                  <a:pt x="0" y="584316"/>
                  <a:pt x="103489" y="473731"/>
                  <a:pt x="285680" y="377233"/>
                </a:cubicBezTo>
                <a:cubicBezTo>
                  <a:pt x="686499" y="164936"/>
                  <a:pt x="1879886" y="71162"/>
                  <a:pt x="2366963" y="20818"/>
                </a:cubicBezTo>
                <a:cubicBezTo>
                  <a:pt x="2854040" y="-29526"/>
                  <a:pt x="3099604" y="20460"/>
                  <a:pt x="3208139" y="75168"/>
                </a:cubicBezTo>
              </a:path>
            </a:pathLst>
          </a:custGeom>
          <a:noFill/>
          <a:ln>
            <a:solidFill>
              <a:schemeClr val="lt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cs typeface="MiSans Normal" panose="00000500000000000000" charset="-122"/>
            </a:endParaRPr>
          </a:p>
        </p:txBody>
      </p:sp>
      <p:pic>
        <p:nvPicPr>
          <p:cNvPr id="11" name="图片 10"/>
          <p:cNvPicPr>
            <a:picLocks noChangeAspect="1"/>
          </p:cNvPicPr>
          <p:nvPr>
            <p:custDataLst>
              <p:tags r:id="rId7"/>
            </p:custDataLst>
          </p:nvPr>
        </p:nvPicPr>
        <p:blipFill rotWithShape="1">
          <a:blip r:embed="rId8">
            <a:alphaModFix amt="70000"/>
            <a:duotone>
              <a:schemeClr val="accent1">
                <a:shade val="45000"/>
                <a:satMod val="135000"/>
              </a:schemeClr>
              <a:prstClr val="white"/>
            </a:duotone>
          </a:blip>
          <a:srcRect t="21428"/>
          <a:stretch>
            <a:fillRect/>
          </a:stretch>
        </p:blipFill>
        <p:spPr>
          <a:xfrm>
            <a:off x="7463734" y="0"/>
            <a:ext cx="3615241" cy="2840584"/>
          </a:xfrm>
          <a:prstGeom prst="rect">
            <a:avLst/>
          </a:prstGeom>
        </p:spPr>
      </p:pic>
      <p:pic>
        <p:nvPicPr>
          <p:cNvPr id="10" name="图片 9"/>
          <p:cNvPicPr>
            <a:picLocks noChangeAspect="1"/>
          </p:cNvPicPr>
          <p:nvPr>
            <p:custDataLst>
              <p:tags r:id="rId9"/>
            </p:custDataLst>
          </p:nvPr>
        </p:nvPicPr>
        <p:blipFill rotWithShape="1">
          <a:blip r:embed="rId10">
            <a:alphaModFix amt="50000"/>
            <a:duotone>
              <a:schemeClr val="accent1">
                <a:shade val="45000"/>
                <a:satMod val="135000"/>
              </a:schemeClr>
              <a:prstClr val="white"/>
            </a:duotone>
          </a:blip>
          <a:srcRect t="24711" r="20852"/>
          <a:stretch>
            <a:fillRect/>
          </a:stretch>
        </p:blipFill>
        <p:spPr>
          <a:xfrm>
            <a:off x="7308823" y="0"/>
            <a:ext cx="4883177" cy="4645052"/>
          </a:xfrm>
          <a:prstGeom prst="rect">
            <a:avLst/>
          </a:prstGeom>
        </p:spPr>
      </p:pic>
      <p:sp>
        <p:nvSpPr>
          <p:cNvPr id="9" name="十字星 29"/>
          <p:cNvSpPr/>
          <p:nvPr>
            <p:custDataLst>
              <p:tags r:id="rId11"/>
            </p:custDataLst>
          </p:nvPr>
        </p:nvSpPr>
        <p:spPr>
          <a:xfrm>
            <a:off x="2652395" y="5110480"/>
            <a:ext cx="296545" cy="296545"/>
          </a:xfrm>
          <a:prstGeom prst="star4">
            <a:avLst>
              <a:gd name="adj" fmla="val 84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8" name="椭圆 7"/>
          <p:cNvSpPr/>
          <p:nvPr>
            <p:custDataLst>
              <p:tags r:id="rId12"/>
            </p:custDataLst>
          </p:nvPr>
        </p:nvSpPr>
        <p:spPr>
          <a:xfrm rot="1800000">
            <a:off x="398780" y="3772535"/>
            <a:ext cx="4507865" cy="1297305"/>
          </a:xfrm>
          <a:prstGeom prst="ellipse">
            <a:avLst/>
          </a:prstGeom>
          <a:noFill/>
          <a:ln>
            <a:solidFill>
              <a:schemeClr val="l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5" name="椭圆 14"/>
          <p:cNvSpPr/>
          <p:nvPr>
            <p:custDataLst>
              <p:tags r:id="rId13"/>
            </p:custDataLst>
          </p:nvPr>
        </p:nvSpPr>
        <p:spPr>
          <a:xfrm rot="1800000">
            <a:off x="104140" y="4147185"/>
            <a:ext cx="4507865" cy="1297305"/>
          </a:xfrm>
          <a:prstGeom prst="ellipse">
            <a:avLst/>
          </a:prstGeom>
          <a:solidFill>
            <a:schemeClr val="l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pic>
        <p:nvPicPr>
          <p:cNvPr id="18" name="图片 17"/>
          <p:cNvPicPr>
            <a:picLocks noChangeAspect="1"/>
          </p:cNvPicPr>
          <p:nvPr>
            <p:custDataLst>
              <p:tags r:id="rId14"/>
            </p:custDataLst>
          </p:nvPr>
        </p:nvPicPr>
        <p:blipFill rotWithShape="1">
          <a:blip r:embed="rId15">
            <a:duotone>
              <a:schemeClr val="accent1">
                <a:shade val="45000"/>
                <a:satMod val="135000"/>
              </a:schemeClr>
              <a:prstClr val="white"/>
            </a:duotone>
          </a:blip>
          <a:srcRect b="31073"/>
          <a:stretch>
            <a:fillRect/>
          </a:stretch>
        </p:blipFill>
        <p:spPr>
          <a:xfrm>
            <a:off x="599440" y="4057650"/>
            <a:ext cx="4072255" cy="2807335"/>
          </a:xfrm>
          <a:prstGeom prst="rect">
            <a:avLst/>
          </a:prstGeom>
        </p:spPr>
      </p:pic>
      <p:pic>
        <p:nvPicPr>
          <p:cNvPr id="19" name="图片 18"/>
          <p:cNvPicPr>
            <a:picLocks noChangeAspect="1"/>
          </p:cNvPicPr>
          <p:nvPr>
            <p:custDataLst>
              <p:tags r:id="rId16"/>
            </p:custDataLst>
          </p:nvPr>
        </p:nvPicPr>
        <p:blipFill rotWithShape="1">
          <a:blip r:embed="rId17">
            <a:alphaModFix amt="70000"/>
            <a:duotone>
              <a:schemeClr val="accent1">
                <a:shade val="45000"/>
                <a:satMod val="135000"/>
              </a:schemeClr>
              <a:prstClr val="white"/>
            </a:duotone>
          </a:blip>
          <a:srcRect l="9286" b="39142"/>
          <a:stretch>
            <a:fillRect/>
          </a:stretch>
        </p:blipFill>
        <p:spPr>
          <a:xfrm>
            <a:off x="0" y="2760980"/>
            <a:ext cx="6116955" cy="4103370"/>
          </a:xfrm>
          <a:prstGeom prst="rect">
            <a:avLst/>
          </a:prstGeom>
        </p:spPr>
      </p:pic>
      <p:sp>
        <p:nvSpPr>
          <p:cNvPr id="2" name="日期占位符 1"/>
          <p:cNvSpPr>
            <a:spLocks noGrp="1"/>
          </p:cNvSpPr>
          <p:nvPr>
            <p:ph type="dt" sz="half" idx="10"/>
            <p:custDataLst>
              <p:tags r:id="rId18"/>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19"/>
            </p:custDataLst>
          </p:nvPr>
        </p:nvSpPr>
        <p:spPr/>
        <p:txBody>
          <a:bodyPr/>
          <a:lstStyle/>
          <a:p>
            <a:endParaRPr lang="zh-CN" altLang="en-US" dirty="0"/>
          </a:p>
        </p:txBody>
      </p:sp>
      <p:sp>
        <p:nvSpPr>
          <p:cNvPr id="4" name="灯片编号占位符 3"/>
          <p:cNvSpPr>
            <a:spLocks noGrp="1"/>
          </p:cNvSpPr>
          <p:nvPr>
            <p:ph type="sldNum" sz="quarter" idx="12"/>
            <p:custDataLst>
              <p:tags r:id="rId20"/>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showMasterSp="0">
  <p:cSld name="仅内容">
    <p:spTree>
      <p:nvGrpSpPr>
        <p:cNvPr id="1" name=""/>
        <p:cNvGrpSpPr/>
        <p:nvPr/>
      </p:nvGrpSpPr>
      <p:grpSpPr>
        <a:xfrm>
          <a:off x="0" y="0"/>
          <a:ext cx="0" cy="0"/>
          <a:chOff x="0" y="0"/>
          <a:chExt cx="0" cy="0"/>
        </a:xfrm>
      </p:grpSpPr>
      <p:pic>
        <p:nvPicPr>
          <p:cNvPr id="19" name="图片 18"/>
          <p:cNvPicPr>
            <a:picLocks noChangeAspect="1"/>
          </p:cNvPicPr>
          <p:nvPr>
            <p:custDataLst>
              <p:tags r:id="rId2"/>
            </p:custDataLst>
          </p:nvPr>
        </p:nvPicPr>
        <p:blipFill rotWithShape="1">
          <a:blip r:embed="rId3">
            <a:alphaModFix amt="70000"/>
            <a:duotone>
              <a:schemeClr val="accent1">
                <a:shade val="45000"/>
                <a:satMod val="135000"/>
              </a:schemeClr>
              <a:prstClr val="white"/>
            </a:duotone>
          </a:blip>
          <a:srcRect l="9286" b="39142"/>
          <a:stretch>
            <a:fillRect/>
          </a:stretch>
        </p:blipFill>
        <p:spPr>
          <a:xfrm>
            <a:off x="0" y="2760980"/>
            <a:ext cx="6116955" cy="4103370"/>
          </a:xfrm>
          <a:prstGeom prst="rect">
            <a:avLst/>
          </a:prstGeom>
        </p:spPr>
      </p:pic>
      <p:pic>
        <p:nvPicPr>
          <p:cNvPr id="18" name="图片 17"/>
          <p:cNvPicPr>
            <a:picLocks noChangeAspect="1"/>
          </p:cNvPicPr>
          <p:nvPr>
            <p:custDataLst>
              <p:tags r:id="rId4"/>
            </p:custDataLst>
          </p:nvPr>
        </p:nvPicPr>
        <p:blipFill rotWithShape="1">
          <a:blip r:embed="rId5">
            <a:duotone>
              <a:schemeClr val="accent1">
                <a:shade val="45000"/>
                <a:satMod val="135000"/>
              </a:schemeClr>
              <a:prstClr val="white"/>
            </a:duotone>
          </a:blip>
          <a:srcRect b="31073"/>
          <a:stretch>
            <a:fillRect/>
          </a:stretch>
        </p:blipFill>
        <p:spPr>
          <a:xfrm>
            <a:off x="599440" y="4057650"/>
            <a:ext cx="4072255" cy="2807335"/>
          </a:xfrm>
          <a:prstGeom prst="rect">
            <a:avLst/>
          </a:prstGeom>
        </p:spPr>
      </p:pic>
      <p:sp>
        <p:nvSpPr>
          <p:cNvPr id="15" name="椭圆 14"/>
          <p:cNvSpPr/>
          <p:nvPr>
            <p:custDataLst>
              <p:tags r:id="rId6"/>
            </p:custDataLst>
          </p:nvPr>
        </p:nvSpPr>
        <p:spPr>
          <a:xfrm rot="1800000">
            <a:off x="104140" y="4147185"/>
            <a:ext cx="4507865" cy="1297305"/>
          </a:xfrm>
          <a:prstGeom prst="ellipse">
            <a:avLst/>
          </a:prstGeom>
          <a:solidFill>
            <a:schemeClr val="l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8" name="椭圆 7"/>
          <p:cNvSpPr/>
          <p:nvPr>
            <p:custDataLst>
              <p:tags r:id="rId7"/>
            </p:custDataLst>
          </p:nvPr>
        </p:nvSpPr>
        <p:spPr>
          <a:xfrm rot="1800000">
            <a:off x="398780" y="3772535"/>
            <a:ext cx="4507865" cy="1297305"/>
          </a:xfrm>
          <a:prstGeom prst="ellipse">
            <a:avLst/>
          </a:prstGeom>
          <a:noFill/>
          <a:ln>
            <a:solidFill>
              <a:schemeClr val="l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9" name="十字星 29"/>
          <p:cNvSpPr/>
          <p:nvPr>
            <p:custDataLst>
              <p:tags r:id="rId8"/>
            </p:custDataLst>
          </p:nvPr>
        </p:nvSpPr>
        <p:spPr>
          <a:xfrm>
            <a:off x="2652395" y="5110480"/>
            <a:ext cx="296545" cy="296545"/>
          </a:xfrm>
          <a:prstGeom prst="star4">
            <a:avLst>
              <a:gd name="adj" fmla="val 84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pic>
        <p:nvPicPr>
          <p:cNvPr id="10" name="图片 9"/>
          <p:cNvPicPr>
            <a:picLocks noChangeAspect="1"/>
          </p:cNvPicPr>
          <p:nvPr>
            <p:custDataLst>
              <p:tags r:id="rId9"/>
            </p:custDataLst>
          </p:nvPr>
        </p:nvPicPr>
        <p:blipFill rotWithShape="1">
          <a:blip r:embed="rId10">
            <a:alphaModFix amt="50000"/>
            <a:duotone>
              <a:schemeClr val="accent1">
                <a:shade val="45000"/>
                <a:satMod val="135000"/>
              </a:schemeClr>
              <a:prstClr val="white"/>
            </a:duotone>
          </a:blip>
          <a:srcRect t="24711" r="20852"/>
          <a:stretch>
            <a:fillRect/>
          </a:stretch>
        </p:blipFill>
        <p:spPr>
          <a:xfrm>
            <a:off x="7308823" y="0"/>
            <a:ext cx="4883177" cy="4645052"/>
          </a:xfrm>
          <a:prstGeom prst="rect">
            <a:avLst/>
          </a:prstGeom>
        </p:spPr>
      </p:pic>
      <p:pic>
        <p:nvPicPr>
          <p:cNvPr id="11" name="图片 10"/>
          <p:cNvPicPr>
            <a:picLocks noChangeAspect="1"/>
          </p:cNvPicPr>
          <p:nvPr>
            <p:custDataLst>
              <p:tags r:id="rId11"/>
            </p:custDataLst>
          </p:nvPr>
        </p:nvPicPr>
        <p:blipFill rotWithShape="1">
          <a:blip r:embed="rId12">
            <a:alphaModFix amt="70000"/>
            <a:duotone>
              <a:schemeClr val="accent1">
                <a:shade val="45000"/>
                <a:satMod val="135000"/>
              </a:schemeClr>
              <a:prstClr val="white"/>
            </a:duotone>
          </a:blip>
          <a:srcRect t="21428"/>
          <a:stretch>
            <a:fillRect/>
          </a:stretch>
        </p:blipFill>
        <p:spPr>
          <a:xfrm>
            <a:off x="7463734" y="0"/>
            <a:ext cx="3615241" cy="2840584"/>
          </a:xfrm>
          <a:prstGeom prst="rect">
            <a:avLst/>
          </a:prstGeom>
        </p:spPr>
      </p:pic>
      <p:sp>
        <p:nvSpPr>
          <p:cNvPr id="12" name="任意多边形: 形状 11"/>
          <p:cNvSpPr/>
          <p:nvPr>
            <p:custDataLst>
              <p:tags r:id="rId13"/>
            </p:custDataLst>
          </p:nvPr>
        </p:nvSpPr>
        <p:spPr>
          <a:xfrm rot="1800000">
            <a:off x="8860224" y="1335959"/>
            <a:ext cx="3739420" cy="1382894"/>
          </a:xfrm>
          <a:custGeom>
            <a:avLst/>
            <a:gdLst>
              <a:gd name="connsiteX0" fmla="*/ 285680 w 3757539"/>
              <a:gd name="connsiteY0" fmla="*/ 356415 h 1362076"/>
              <a:gd name="connsiteX1" fmla="*/ 2366963 w 3757539"/>
              <a:gd name="connsiteY1" fmla="*/ 0 h 1362076"/>
              <a:gd name="connsiteX2" fmla="*/ 3070826 w 3757539"/>
              <a:gd name="connsiteY2" fmla="*/ 30618 h 1362076"/>
              <a:gd name="connsiteX3" fmla="*/ 3230204 w 3757539"/>
              <a:gd name="connsiteY3" fmla="*/ 47402 h 1362076"/>
              <a:gd name="connsiteX4" fmla="*/ 3757539 w 3757539"/>
              <a:gd name="connsiteY4" fmla="*/ 960774 h 1362076"/>
              <a:gd name="connsiteX5" fmla="*/ 3125462 w 3757539"/>
              <a:gd name="connsiteY5" fmla="*/ 1325704 h 1362076"/>
              <a:gd name="connsiteX6" fmla="*/ 3070826 w 3757539"/>
              <a:gd name="connsiteY6" fmla="*/ 1331458 h 1362076"/>
              <a:gd name="connsiteX7" fmla="*/ 2366963 w 3757539"/>
              <a:gd name="connsiteY7" fmla="*/ 1362076 h 1362076"/>
              <a:gd name="connsiteX8" fmla="*/ 0 w 3757539"/>
              <a:gd name="connsiteY8" fmla="*/ 681038 h 1362076"/>
              <a:gd name="connsiteX9" fmla="*/ 285680 w 3757539"/>
              <a:gd name="connsiteY9" fmla="*/ 356415 h 1362076"/>
              <a:gd name="connsiteX0-1" fmla="*/ 3230204 w 3757539"/>
              <a:gd name="connsiteY0-2" fmla="*/ 47402 h 1362076"/>
              <a:gd name="connsiteX1-3" fmla="*/ 3757539 w 3757539"/>
              <a:gd name="connsiteY1-4" fmla="*/ 960774 h 1362076"/>
              <a:gd name="connsiteX2-5" fmla="*/ 3125462 w 3757539"/>
              <a:gd name="connsiteY2-6" fmla="*/ 1325704 h 1362076"/>
              <a:gd name="connsiteX3-7" fmla="*/ 3070826 w 3757539"/>
              <a:gd name="connsiteY3-8" fmla="*/ 1331458 h 1362076"/>
              <a:gd name="connsiteX4-9" fmla="*/ 2366963 w 3757539"/>
              <a:gd name="connsiteY4-10" fmla="*/ 1362076 h 1362076"/>
              <a:gd name="connsiteX5-11" fmla="*/ 0 w 3757539"/>
              <a:gd name="connsiteY5-12" fmla="*/ 681038 h 1362076"/>
              <a:gd name="connsiteX6-13" fmla="*/ 285680 w 3757539"/>
              <a:gd name="connsiteY6-14" fmla="*/ 356415 h 1362076"/>
              <a:gd name="connsiteX7-15" fmla="*/ 2366963 w 3757539"/>
              <a:gd name="connsiteY7-16" fmla="*/ 0 h 1362076"/>
              <a:gd name="connsiteX8-17" fmla="*/ 3070826 w 3757539"/>
              <a:gd name="connsiteY8-18" fmla="*/ 30618 h 1362076"/>
              <a:gd name="connsiteX9-19" fmla="*/ 3321644 w 3757539"/>
              <a:gd name="connsiteY9-20" fmla="*/ 138842 h 1362076"/>
              <a:gd name="connsiteX0-21" fmla="*/ 3230204 w 3757539"/>
              <a:gd name="connsiteY0-22" fmla="*/ 47402 h 1362076"/>
              <a:gd name="connsiteX1-23" fmla="*/ 3757539 w 3757539"/>
              <a:gd name="connsiteY1-24" fmla="*/ 960774 h 1362076"/>
              <a:gd name="connsiteX2-25" fmla="*/ 3125462 w 3757539"/>
              <a:gd name="connsiteY2-26" fmla="*/ 1325704 h 1362076"/>
              <a:gd name="connsiteX3-27" fmla="*/ 3070826 w 3757539"/>
              <a:gd name="connsiteY3-28" fmla="*/ 1331458 h 1362076"/>
              <a:gd name="connsiteX4-29" fmla="*/ 2366963 w 3757539"/>
              <a:gd name="connsiteY4-30" fmla="*/ 1362076 h 1362076"/>
              <a:gd name="connsiteX5-31" fmla="*/ 0 w 3757539"/>
              <a:gd name="connsiteY5-32" fmla="*/ 681038 h 1362076"/>
              <a:gd name="connsiteX6-33" fmla="*/ 285680 w 3757539"/>
              <a:gd name="connsiteY6-34" fmla="*/ 356415 h 1362076"/>
              <a:gd name="connsiteX7-35" fmla="*/ 2366963 w 3757539"/>
              <a:gd name="connsiteY7-36" fmla="*/ 0 h 1362076"/>
              <a:gd name="connsiteX8-37" fmla="*/ 3070826 w 3757539"/>
              <a:gd name="connsiteY8-38" fmla="*/ 30618 h 1362076"/>
              <a:gd name="connsiteX0-39" fmla="*/ 3757539 w 3757539"/>
              <a:gd name="connsiteY0-40" fmla="*/ 960774 h 1362076"/>
              <a:gd name="connsiteX1-41" fmla="*/ 3125462 w 3757539"/>
              <a:gd name="connsiteY1-42" fmla="*/ 1325704 h 1362076"/>
              <a:gd name="connsiteX2-43" fmla="*/ 3070826 w 3757539"/>
              <a:gd name="connsiteY2-44" fmla="*/ 1331458 h 1362076"/>
              <a:gd name="connsiteX3-45" fmla="*/ 2366963 w 3757539"/>
              <a:gd name="connsiteY3-46" fmla="*/ 1362076 h 1362076"/>
              <a:gd name="connsiteX4-47" fmla="*/ 0 w 3757539"/>
              <a:gd name="connsiteY4-48" fmla="*/ 681038 h 1362076"/>
              <a:gd name="connsiteX5-49" fmla="*/ 285680 w 3757539"/>
              <a:gd name="connsiteY5-50" fmla="*/ 356415 h 1362076"/>
              <a:gd name="connsiteX6-51" fmla="*/ 2366963 w 3757539"/>
              <a:gd name="connsiteY6-52" fmla="*/ 0 h 1362076"/>
              <a:gd name="connsiteX7-53" fmla="*/ 3070826 w 3757539"/>
              <a:gd name="connsiteY7-54" fmla="*/ 30618 h 1362076"/>
              <a:gd name="connsiteX0-55" fmla="*/ 3757539 w 3757539"/>
              <a:gd name="connsiteY0-56" fmla="*/ 960774 h 1362076"/>
              <a:gd name="connsiteX1-57" fmla="*/ 3125462 w 3757539"/>
              <a:gd name="connsiteY1-58" fmla="*/ 1325704 h 1362076"/>
              <a:gd name="connsiteX2-59" fmla="*/ 3070826 w 3757539"/>
              <a:gd name="connsiteY2-60" fmla="*/ 1331458 h 1362076"/>
              <a:gd name="connsiteX3-61" fmla="*/ 2366963 w 3757539"/>
              <a:gd name="connsiteY3-62" fmla="*/ 1362076 h 1362076"/>
              <a:gd name="connsiteX4-63" fmla="*/ 0 w 3757539"/>
              <a:gd name="connsiteY4-64" fmla="*/ 681038 h 1362076"/>
              <a:gd name="connsiteX5-65" fmla="*/ 285680 w 3757539"/>
              <a:gd name="connsiteY5-66" fmla="*/ 356415 h 1362076"/>
              <a:gd name="connsiteX6-67" fmla="*/ 2366963 w 3757539"/>
              <a:gd name="connsiteY6-68" fmla="*/ 0 h 1362076"/>
              <a:gd name="connsiteX7-69" fmla="*/ 3070826 w 3757539"/>
              <a:gd name="connsiteY7-70" fmla="*/ 30618 h 1362076"/>
              <a:gd name="connsiteX0-71" fmla="*/ 3757539 w 3757539"/>
              <a:gd name="connsiteY0-72" fmla="*/ 960774 h 1362076"/>
              <a:gd name="connsiteX1-73" fmla="*/ 3125462 w 3757539"/>
              <a:gd name="connsiteY1-74" fmla="*/ 1325704 h 1362076"/>
              <a:gd name="connsiteX2-75" fmla="*/ 3070826 w 3757539"/>
              <a:gd name="connsiteY2-76" fmla="*/ 1331458 h 1362076"/>
              <a:gd name="connsiteX3-77" fmla="*/ 2366963 w 3757539"/>
              <a:gd name="connsiteY3-78" fmla="*/ 1362076 h 1362076"/>
              <a:gd name="connsiteX4-79" fmla="*/ 0 w 3757539"/>
              <a:gd name="connsiteY4-80" fmla="*/ 681038 h 1362076"/>
              <a:gd name="connsiteX5-81" fmla="*/ 285680 w 3757539"/>
              <a:gd name="connsiteY5-82" fmla="*/ 356415 h 1362076"/>
              <a:gd name="connsiteX6-83" fmla="*/ 2366963 w 3757539"/>
              <a:gd name="connsiteY6-84" fmla="*/ 0 h 1362076"/>
              <a:gd name="connsiteX7-85" fmla="*/ 3070826 w 3757539"/>
              <a:gd name="connsiteY7-86" fmla="*/ 30618 h 1362076"/>
              <a:gd name="connsiteX0-87" fmla="*/ 3757539 w 3757539"/>
              <a:gd name="connsiteY0-88" fmla="*/ 960774 h 1362076"/>
              <a:gd name="connsiteX1-89" fmla="*/ 3070826 w 3757539"/>
              <a:gd name="connsiteY1-90" fmla="*/ 1331458 h 1362076"/>
              <a:gd name="connsiteX2-91" fmla="*/ 2366963 w 3757539"/>
              <a:gd name="connsiteY2-92" fmla="*/ 1362076 h 1362076"/>
              <a:gd name="connsiteX3-93" fmla="*/ 0 w 3757539"/>
              <a:gd name="connsiteY3-94" fmla="*/ 681038 h 1362076"/>
              <a:gd name="connsiteX4-95" fmla="*/ 285680 w 3757539"/>
              <a:gd name="connsiteY4-96" fmla="*/ 356415 h 1362076"/>
              <a:gd name="connsiteX5-97" fmla="*/ 2366963 w 3757539"/>
              <a:gd name="connsiteY5-98" fmla="*/ 0 h 1362076"/>
              <a:gd name="connsiteX6-99" fmla="*/ 3070826 w 3757539"/>
              <a:gd name="connsiteY6-100" fmla="*/ 30618 h 1362076"/>
              <a:gd name="connsiteX0-101" fmla="*/ 3757539 w 3757539"/>
              <a:gd name="connsiteY0-102" fmla="*/ 960774 h 1362076"/>
              <a:gd name="connsiteX1-103" fmla="*/ 3070826 w 3757539"/>
              <a:gd name="connsiteY1-104" fmla="*/ 1331458 h 1362076"/>
              <a:gd name="connsiteX2-105" fmla="*/ 2366963 w 3757539"/>
              <a:gd name="connsiteY2-106" fmla="*/ 1362076 h 1362076"/>
              <a:gd name="connsiteX3-107" fmla="*/ 0 w 3757539"/>
              <a:gd name="connsiteY3-108" fmla="*/ 681038 h 1362076"/>
              <a:gd name="connsiteX4-109" fmla="*/ 285680 w 3757539"/>
              <a:gd name="connsiteY4-110" fmla="*/ 356415 h 1362076"/>
              <a:gd name="connsiteX5-111" fmla="*/ 2366963 w 3757539"/>
              <a:gd name="connsiteY5-112" fmla="*/ 0 h 1362076"/>
              <a:gd name="connsiteX6-113" fmla="*/ 3070826 w 3757539"/>
              <a:gd name="connsiteY6-114" fmla="*/ 30618 h 1362076"/>
              <a:gd name="connsiteX0-115" fmla="*/ 3733924 w 3733924"/>
              <a:gd name="connsiteY0-116" fmla="*/ 1000160 h 1362076"/>
              <a:gd name="connsiteX1-117" fmla="*/ 3070826 w 3733924"/>
              <a:gd name="connsiteY1-118" fmla="*/ 1331458 h 1362076"/>
              <a:gd name="connsiteX2-119" fmla="*/ 2366963 w 3733924"/>
              <a:gd name="connsiteY2-120" fmla="*/ 1362076 h 1362076"/>
              <a:gd name="connsiteX3-121" fmla="*/ 0 w 3733924"/>
              <a:gd name="connsiteY3-122" fmla="*/ 681038 h 1362076"/>
              <a:gd name="connsiteX4-123" fmla="*/ 285680 w 3733924"/>
              <a:gd name="connsiteY4-124" fmla="*/ 356415 h 1362076"/>
              <a:gd name="connsiteX5-125" fmla="*/ 2366963 w 3733924"/>
              <a:gd name="connsiteY5-126" fmla="*/ 0 h 1362076"/>
              <a:gd name="connsiteX6-127" fmla="*/ 3070826 w 3733924"/>
              <a:gd name="connsiteY6-128" fmla="*/ 30618 h 1362076"/>
              <a:gd name="connsiteX0-129" fmla="*/ 3739420 w 3739420"/>
              <a:gd name="connsiteY0-130" fmla="*/ 991837 h 1362076"/>
              <a:gd name="connsiteX1-131" fmla="*/ 3070826 w 3739420"/>
              <a:gd name="connsiteY1-132" fmla="*/ 1331458 h 1362076"/>
              <a:gd name="connsiteX2-133" fmla="*/ 2366963 w 3739420"/>
              <a:gd name="connsiteY2-134" fmla="*/ 1362076 h 1362076"/>
              <a:gd name="connsiteX3-135" fmla="*/ 0 w 3739420"/>
              <a:gd name="connsiteY3-136" fmla="*/ 681038 h 1362076"/>
              <a:gd name="connsiteX4-137" fmla="*/ 285680 w 3739420"/>
              <a:gd name="connsiteY4-138" fmla="*/ 356415 h 1362076"/>
              <a:gd name="connsiteX5-139" fmla="*/ 2366963 w 3739420"/>
              <a:gd name="connsiteY5-140" fmla="*/ 0 h 1362076"/>
              <a:gd name="connsiteX6-141" fmla="*/ 3070826 w 3739420"/>
              <a:gd name="connsiteY6-142" fmla="*/ 30618 h 1362076"/>
              <a:gd name="connsiteX0-143" fmla="*/ 3739420 w 3739420"/>
              <a:gd name="connsiteY0-144" fmla="*/ 991837 h 1362076"/>
              <a:gd name="connsiteX1-145" fmla="*/ 3070826 w 3739420"/>
              <a:gd name="connsiteY1-146" fmla="*/ 1331458 h 1362076"/>
              <a:gd name="connsiteX2-147" fmla="*/ 2366963 w 3739420"/>
              <a:gd name="connsiteY2-148" fmla="*/ 1362076 h 1362076"/>
              <a:gd name="connsiteX3-149" fmla="*/ 0 w 3739420"/>
              <a:gd name="connsiteY3-150" fmla="*/ 681038 h 1362076"/>
              <a:gd name="connsiteX4-151" fmla="*/ 285680 w 3739420"/>
              <a:gd name="connsiteY4-152" fmla="*/ 356415 h 1362076"/>
              <a:gd name="connsiteX5-153" fmla="*/ 2366963 w 3739420"/>
              <a:gd name="connsiteY5-154" fmla="*/ 0 h 1362076"/>
              <a:gd name="connsiteX6-155" fmla="*/ 3070826 w 3739420"/>
              <a:gd name="connsiteY6-156" fmla="*/ 30618 h 1362076"/>
              <a:gd name="connsiteX0-157" fmla="*/ 3739420 w 3739420"/>
              <a:gd name="connsiteY0-158" fmla="*/ 991837 h 1362076"/>
              <a:gd name="connsiteX1-159" fmla="*/ 3070826 w 3739420"/>
              <a:gd name="connsiteY1-160" fmla="*/ 1331458 h 1362076"/>
              <a:gd name="connsiteX2-161" fmla="*/ 2366963 w 3739420"/>
              <a:gd name="connsiteY2-162" fmla="*/ 1362076 h 1362076"/>
              <a:gd name="connsiteX3-163" fmla="*/ 0 w 3739420"/>
              <a:gd name="connsiteY3-164" fmla="*/ 681038 h 1362076"/>
              <a:gd name="connsiteX4-165" fmla="*/ 285680 w 3739420"/>
              <a:gd name="connsiteY4-166" fmla="*/ 356415 h 1362076"/>
              <a:gd name="connsiteX5-167" fmla="*/ 2366963 w 3739420"/>
              <a:gd name="connsiteY5-168" fmla="*/ 0 h 1362076"/>
              <a:gd name="connsiteX6-169" fmla="*/ 3070826 w 3739420"/>
              <a:gd name="connsiteY6-170" fmla="*/ 30618 h 1362076"/>
              <a:gd name="connsiteX0-171" fmla="*/ 3739420 w 3739420"/>
              <a:gd name="connsiteY0-172" fmla="*/ 991837 h 1367350"/>
              <a:gd name="connsiteX1-173" fmla="*/ 2366963 w 3739420"/>
              <a:gd name="connsiteY1-174" fmla="*/ 1362076 h 1367350"/>
              <a:gd name="connsiteX2-175" fmla="*/ 0 w 3739420"/>
              <a:gd name="connsiteY2-176" fmla="*/ 681038 h 1367350"/>
              <a:gd name="connsiteX3-177" fmla="*/ 285680 w 3739420"/>
              <a:gd name="connsiteY3-178" fmla="*/ 356415 h 1367350"/>
              <a:gd name="connsiteX4-179" fmla="*/ 2366963 w 3739420"/>
              <a:gd name="connsiteY4-180" fmla="*/ 0 h 1367350"/>
              <a:gd name="connsiteX5-181" fmla="*/ 3070826 w 3739420"/>
              <a:gd name="connsiteY5-182" fmla="*/ 30618 h 1367350"/>
              <a:gd name="connsiteX0-183" fmla="*/ 3739420 w 3739420"/>
              <a:gd name="connsiteY0-184" fmla="*/ 991837 h 1368283"/>
              <a:gd name="connsiteX1-185" fmla="*/ 2366963 w 3739420"/>
              <a:gd name="connsiteY1-186" fmla="*/ 1362076 h 1368283"/>
              <a:gd name="connsiteX2-187" fmla="*/ 0 w 3739420"/>
              <a:gd name="connsiteY2-188" fmla="*/ 681038 h 1368283"/>
              <a:gd name="connsiteX3-189" fmla="*/ 285680 w 3739420"/>
              <a:gd name="connsiteY3-190" fmla="*/ 356415 h 1368283"/>
              <a:gd name="connsiteX4-191" fmla="*/ 2366963 w 3739420"/>
              <a:gd name="connsiteY4-192" fmla="*/ 0 h 1368283"/>
              <a:gd name="connsiteX5-193" fmla="*/ 3070826 w 3739420"/>
              <a:gd name="connsiteY5-194" fmla="*/ 30618 h 1368283"/>
              <a:gd name="connsiteX0-195" fmla="*/ 3739420 w 3739420"/>
              <a:gd name="connsiteY0-196" fmla="*/ 991837 h 1362076"/>
              <a:gd name="connsiteX1-197" fmla="*/ 2366963 w 3739420"/>
              <a:gd name="connsiteY1-198" fmla="*/ 1362076 h 1362076"/>
              <a:gd name="connsiteX2-199" fmla="*/ 0 w 3739420"/>
              <a:gd name="connsiteY2-200" fmla="*/ 681038 h 1362076"/>
              <a:gd name="connsiteX3-201" fmla="*/ 285680 w 3739420"/>
              <a:gd name="connsiteY3-202" fmla="*/ 356415 h 1362076"/>
              <a:gd name="connsiteX4-203" fmla="*/ 2366963 w 3739420"/>
              <a:gd name="connsiteY4-204" fmla="*/ 0 h 1362076"/>
              <a:gd name="connsiteX5-205" fmla="*/ 3070826 w 3739420"/>
              <a:gd name="connsiteY5-206" fmla="*/ 30618 h 1362076"/>
              <a:gd name="connsiteX0-207" fmla="*/ 3739420 w 3739420"/>
              <a:gd name="connsiteY0-208" fmla="*/ 1005832 h 1376071"/>
              <a:gd name="connsiteX1-209" fmla="*/ 2366963 w 3739420"/>
              <a:gd name="connsiteY1-210" fmla="*/ 1376071 h 1376071"/>
              <a:gd name="connsiteX2-211" fmla="*/ 0 w 3739420"/>
              <a:gd name="connsiteY2-212" fmla="*/ 695033 h 1376071"/>
              <a:gd name="connsiteX3-213" fmla="*/ 285680 w 3739420"/>
              <a:gd name="connsiteY3-214" fmla="*/ 370410 h 1376071"/>
              <a:gd name="connsiteX4-215" fmla="*/ 2366963 w 3739420"/>
              <a:gd name="connsiteY4-216" fmla="*/ 13995 h 1376071"/>
              <a:gd name="connsiteX5-217" fmla="*/ 3182733 w 3739420"/>
              <a:gd name="connsiteY5-218" fmla="*/ 77863 h 1376071"/>
              <a:gd name="connsiteX0-219" fmla="*/ 3739420 w 3739420"/>
              <a:gd name="connsiteY0-220" fmla="*/ 1005655 h 1375894"/>
              <a:gd name="connsiteX1-221" fmla="*/ 2366963 w 3739420"/>
              <a:gd name="connsiteY1-222" fmla="*/ 1375894 h 1375894"/>
              <a:gd name="connsiteX2-223" fmla="*/ 0 w 3739420"/>
              <a:gd name="connsiteY2-224" fmla="*/ 694856 h 1375894"/>
              <a:gd name="connsiteX3-225" fmla="*/ 285680 w 3739420"/>
              <a:gd name="connsiteY3-226" fmla="*/ 370233 h 1375894"/>
              <a:gd name="connsiteX4-227" fmla="*/ 2366963 w 3739420"/>
              <a:gd name="connsiteY4-228" fmla="*/ 13818 h 1375894"/>
              <a:gd name="connsiteX5-229" fmla="*/ 3198782 w 3739420"/>
              <a:gd name="connsiteY5-230" fmla="*/ 78721 h 1375894"/>
              <a:gd name="connsiteX0-231" fmla="*/ 3739420 w 3739420"/>
              <a:gd name="connsiteY0-232" fmla="*/ 1012782 h 1383021"/>
              <a:gd name="connsiteX1-233" fmla="*/ 2366963 w 3739420"/>
              <a:gd name="connsiteY1-234" fmla="*/ 1383021 h 1383021"/>
              <a:gd name="connsiteX2-235" fmla="*/ 0 w 3739420"/>
              <a:gd name="connsiteY2-236" fmla="*/ 701983 h 1383021"/>
              <a:gd name="connsiteX3-237" fmla="*/ 285680 w 3739420"/>
              <a:gd name="connsiteY3-238" fmla="*/ 377360 h 1383021"/>
              <a:gd name="connsiteX4-239" fmla="*/ 2366963 w 3739420"/>
              <a:gd name="connsiteY4-240" fmla="*/ 20945 h 1383021"/>
              <a:gd name="connsiteX5-241" fmla="*/ 3198782 w 3739420"/>
              <a:gd name="connsiteY5-242" fmla="*/ 85848 h 1383021"/>
              <a:gd name="connsiteX0-243" fmla="*/ 3739420 w 3739420"/>
              <a:gd name="connsiteY0-244" fmla="*/ 1026672 h 1396911"/>
              <a:gd name="connsiteX1-245" fmla="*/ 2366963 w 3739420"/>
              <a:gd name="connsiteY1-246" fmla="*/ 1396911 h 1396911"/>
              <a:gd name="connsiteX2-247" fmla="*/ 0 w 3739420"/>
              <a:gd name="connsiteY2-248" fmla="*/ 715873 h 1396911"/>
              <a:gd name="connsiteX3-249" fmla="*/ 285680 w 3739420"/>
              <a:gd name="connsiteY3-250" fmla="*/ 391250 h 1396911"/>
              <a:gd name="connsiteX4-251" fmla="*/ 2366963 w 3739420"/>
              <a:gd name="connsiteY4-252" fmla="*/ 34835 h 1396911"/>
              <a:gd name="connsiteX5-253" fmla="*/ 3192528 w 3739420"/>
              <a:gd name="connsiteY5-254" fmla="*/ 62145 h 1396911"/>
              <a:gd name="connsiteX0-255" fmla="*/ 3739420 w 3739420"/>
              <a:gd name="connsiteY0-256" fmla="*/ 1011996 h 1382235"/>
              <a:gd name="connsiteX1-257" fmla="*/ 2366963 w 3739420"/>
              <a:gd name="connsiteY1-258" fmla="*/ 1382235 h 1382235"/>
              <a:gd name="connsiteX2-259" fmla="*/ 0 w 3739420"/>
              <a:gd name="connsiteY2-260" fmla="*/ 701197 h 1382235"/>
              <a:gd name="connsiteX3-261" fmla="*/ 285680 w 3739420"/>
              <a:gd name="connsiteY3-262" fmla="*/ 376574 h 1382235"/>
              <a:gd name="connsiteX4-263" fmla="*/ 2366963 w 3739420"/>
              <a:gd name="connsiteY4-264" fmla="*/ 20159 h 1382235"/>
              <a:gd name="connsiteX5-265" fmla="*/ 3192528 w 3739420"/>
              <a:gd name="connsiteY5-266" fmla="*/ 47469 h 1382235"/>
              <a:gd name="connsiteX0-267" fmla="*/ 3739420 w 3739420"/>
              <a:gd name="connsiteY0-268" fmla="*/ 1025520 h 1395759"/>
              <a:gd name="connsiteX1-269" fmla="*/ 2366963 w 3739420"/>
              <a:gd name="connsiteY1-270" fmla="*/ 1395759 h 1395759"/>
              <a:gd name="connsiteX2-271" fmla="*/ 0 w 3739420"/>
              <a:gd name="connsiteY2-272" fmla="*/ 714721 h 1395759"/>
              <a:gd name="connsiteX3-273" fmla="*/ 285680 w 3739420"/>
              <a:gd name="connsiteY3-274" fmla="*/ 390098 h 1395759"/>
              <a:gd name="connsiteX4-275" fmla="*/ 2366963 w 3739420"/>
              <a:gd name="connsiteY4-276" fmla="*/ 33683 h 1395759"/>
              <a:gd name="connsiteX5-277" fmla="*/ 3192528 w 3739420"/>
              <a:gd name="connsiteY5-278" fmla="*/ 60993 h 1395759"/>
              <a:gd name="connsiteX0-279" fmla="*/ 3739420 w 3739420"/>
              <a:gd name="connsiteY0-280" fmla="*/ 1013293 h 1383532"/>
              <a:gd name="connsiteX1-281" fmla="*/ 2366963 w 3739420"/>
              <a:gd name="connsiteY1-282" fmla="*/ 1383532 h 1383532"/>
              <a:gd name="connsiteX2-283" fmla="*/ 0 w 3739420"/>
              <a:gd name="connsiteY2-284" fmla="*/ 702494 h 1383532"/>
              <a:gd name="connsiteX3-285" fmla="*/ 285680 w 3739420"/>
              <a:gd name="connsiteY3-286" fmla="*/ 377871 h 1383532"/>
              <a:gd name="connsiteX4-287" fmla="*/ 2366963 w 3739420"/>
              <a:gd name="connsiteY4-288" fmla="*/ 21456 h 1383532"/>
              <a:gd name="connsiteX5-289" fmla="*/ 3192528 w 3739420"/>
              <a:gd name="connsiteY5-290" fmla="*/ 48766 h 1383532"/>
              <a:gd name="connsiteX0-291" fmla="*/ 3739420 w 3739420"/>
              <a:gd name="connsiteY0-292" fmla="*/ 1009045 h 1379284"/>
              <a:gd name="connsiteX1-293" fmla="*/ 2366963 w 3739420"/>
              <a:gd name="connsiteY1-294" fmla="*/ 1379284 h 1379284"/>
              <a:gd name="connsiteX2-295" fmla="*/ 0 w 3739420"/>
              <a:gd name="connsiteY2-296" fmla="*/ 698246 h 1379284"/>
              <a:gd name="connsiteX3-297" fmla="*/ 285680 w 3739420"/>
              <a:gd name="connsiteY3-298" fmla="*/ 373623 h 1379284"/>
              <a:gd name="connsiteX4-299" fmla="*/ 2366963 w 3739420"/>
              <a:gd name="connsiteY4-300" fmla="*/ 17208 h 1379284"/>
              <a:gd name="connsiteX5-301" fmla="*/ 3192528 w 3739420"/>
              <a:gd name="connsiteY5-302" fmla="*/ 44518 h 1379284"/>
              <a:gd name="connsiteX0-303" fmla="*/ 3739420 w 3739420"/>
              <a:gd name="connsiteY0-304" fmla="*/ 1004450 h 1374689"/>
              <a:gd name="connsiteX1-305" fmla="*/ 2366963 w 3739420"/>
              <a:gd name="connsiteY1-306" fmla="*/ 1374689 h 1374689"/>
              <a:gd name="connsiteX2-307" fmla="*/ 0 w 3739420"/>
              <a:gd name="connsiteY2-308" fmla="*/ 693651 h 1374689"/>
              <a:gd name="connsiteX3-309" fmla="*/ 285680 w 3739420"/>
              <a:gd name="connsiteY3-310" fmla="*/ 369028 h 1374689"/>
              <a:gd name="connsiteX4-311" fmla="*/ 2366963 w 3739420"/>
              <a:gd name="connsiteY4-312" fmla="*/ 12613 h 1374689"/>
              <a:gd name="connsiteX5-313" fmla="*/ 3208139 w 3739420"/>
              <a:gd name="connsiteY5-314" fmla="*/ 66963 h 1374689"/>
              <a:gd name="connsiteX0-315" fmla="*/ 3739420 w 3739420"/>
              <a:gd name="connsiteY0-316" fmla="*/ 1012655 h 1382894"/>
              <a:gd name="connsiteX1-317" fmla="*/ 2366963 w 3739420"/>
              <a:gd name="connsiteY1-318" fmla="*/ 1382894 h 1382894"/>
              <a:gd name="connsiteX2-319" fmla="*/ 0 w 3739420"/>
              <a:gd name="connsiteY2-320" fmla="*/ 701856 h 1382894"/>
              <a:gd name="connsiteX3-321" fmla="*/ 285680 w 3739420"/>
              <a:gd name="connsiteY3-322" fmla="*/ 377233 h 1382894"/>
              <a:gd name="connsiteX4-323" fmla="*/ 2366963 w 3739420"/>
              <a:gd name="connsiteY4-324" fmla="*/ 20818 h 1382894"/>
              <a:gd name="connsiteX5-325" fmla="*/ 3208139 w 3739420"/>
              <a:gd name="connsiteY5-326" fmla="*/ 75168 h 13828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739420" h="1382894">
                <a:moveTo>
                  <a:pt x="3739420" y="1012655"/>
                </a:moveTo>
                <a:cubicBezTo>
                  <a:pt x="3529000" y="1149204"/>
                  <a:pt x="3054514" y="1340907"/>
                  <a:pt x="2366963" y="1382894"/>
                </a:cubicBezTo>
                <a:cubicBezTo>
                  <a:pt x="1059725" y="1382894"/>
                  <a:pt x="0" y="1077983"/>
                  <a:pt x="0" y="701856"/>
                </a:cubicBezTo>
                <a:cubicBezTo>
                  <a:pt x="0" y="584316"/>
                  <a:pt x="103489" y="473731"/>
                  <a:pt x="285680" y="377233"/>
                </a:cubicBezTo>
                <a:cubicBezTo>
                  <a:pt x="686499" y="164936"/>
                  <a:pt x="1879886" y="71162"/>
                  <a:pt x="2366963" y="20818"/>
                </a:cubicBezTo>
                <a:cubicBezTo>
                  <a:pt x="2854040" y="-29526"/>
                  <a:pt x="3099604" y="20460"/>
                  <a:pt x="3208139" y="75168"/>
                </a:cubicBezTo>
              </a:path>
            </a:pathLst>
          </a:custGeom>
          <a:noFill/>
          <a:ln>
            <a:solidFill>
              <a:schemeClr val="lt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cs typeface="MiSans Normal" panose="00000500000000000000" charset="-122"/>
            </a:endParaRPr>
          </a:p>
        </p:txBody>
      </p:sp>
      <p:sp>
        <p:nvSpPr>
          <p:cNvPr id="13" name="任意多边形: 形状 12"/>
          <p:cNvSpPr/>
          <p:nvPr>
            <p:custDataLst>
              <p:tags r:id="rId14"/>
            </p:custDataLst>
          </p:nvPr>
        </p:nvSpPr>
        <p:spPr>
          <a:xfrm rot="1800000">
            <a:off x="9340282" y="788056"/>
            <a:ext cx="3395432" cy="1362076"/>
          </a:xfrm>
          <a:custGeom>
            <a:avLst/>
            <a:gdLst>
              <a:gd name="connsiteX0" fmla="*/ 285680 w 3395432"/>
              <a:gd name="connsiteY0" fmla="*/ 356415 h 1362076"/>
              <a:gd name="connsiteX1" fmla="*/ 2366963 w 3395432"/>
              <a:gd name="connsiteY1" fmla="*/ 0 h 1362076"/>
              <a:gd name="connsiteX2" fmla="*/ 2653306 w 3395432"/>
              <a:gd name="connsiteY2" fmla="*/ 8305 h 1362076"/>
              <a:gd name="connsiteX3" fmla="*/ 3395432 w 3395432"/>
              <a:gd name="connsiteY3" fmla="*/ 1293707 h 1362076"/>
              <a:gd name="connsiteX4" fmla="*/ 3288292 w 3395432"/>
              <a:gd name="connsiteY4" fmla="*/ 1308557 h 1362076"/>
              <a:gd name="connsiteX5" fmla="*/ 2366963 w 3395432"/>
              <a:gd name="connsiteY5" fmla="*/ 1362076 h 1362076"/>
              <a:gd name="connsiteX6" fmla="*/ 0 w 3395432"/>
              <a:gd name="connsiteY6" fmla="*/ 681038 h 1362076"/>
              <a:gd name="connsiteX7" fmla="*/ 285680 w 3395432"/>
              <a:gd name="connsiteY7" fmla="*/ 356415 h 1362076"/>
              <a:gd name="connsiteX0-1" fmla="*/ 285680 w 3395432"/>
              <a:gd name="connsiteY0-2" fmla="*/ 356415 h 1362076"/>
              <a:gd name="connsiteX1-3" fmla="*/ 2366963 w 3395432"/>
              <a:gd name="connsiteY1-4" fmla="*/ 0 h 1362076"/>
              <a:gd name="connsiteX2-5" fmla="*/ 2653306 w 3395432"/>
              <a:gd name="connsiteY2-6" fmla="*/ 8305 h 1362076"/>
              <a:gd name="connsiteX3-7" fmla="*/ 3395432 w 3395432"/>
              <a:gd name="connsiteY3-8" fmla="*/ 1293707 h 1362076"/>
              <a:gd name="connsiteX4-9" fmla="*/ 3288292 w 3395432"/>
              <a:gd name="connsiteY4-10" fmla="*/ 1308557 h 1362076"/>
              <a:gd name="connsiteX5-11" fmla="*/ 2366963 w 3395432"/>
              <a:gd name="connsiteY5-12" fmla="*/ 1362076 h 1362076"/>
              <a:gd name="connsiteX6-13" fmla="*/ 0 w 3395432"/>
              <a:gd name="connsiteY6-14" fmla="*/ 681038 h 1362076"/>
              <a:gd name="connsiteX7-15" fmla="*/ 285680 w 3395432"/>
              <a:gd name="connsiteY7-16" fmla="*/ 356415 h 1362076"/>
              <a:gd name="connsiteX0-17" fmla="*/ 2653306 w 3395432"/>
              <a:gd name="connsiteY0-18" fmla="*/ 8305 h 1362076"/>
              <a:gd name="connsiteX1-19" fmla="*/ 3395432 w 3395432"/>
              <a:gd name="connsiteY1-20" fmla="*/ 1293707 h 1362076"/>
              <a:gd name="connsiteX2-21" fmla="*/ 3288292 w 3395432"/>
              <a:gd name="connsiteY2-22" fmla="*/ 1308557 h 1362076"/>
              <a:gd name="connsiteX3-23" fmla="*/ 2366963 w 3395432"/>
              <a:gd name="connsiteY3-24" fmla="*/ 1362076 h 1362076"/>
              <a:gd name="connsiteX4-25" fmla="*/ 0 w 3395432"/>
              <a:gd name="connsiteY4-26" fmla="*/ 681038 h 1362076"/>
              <a:gd name="connsiteX5-27" fmla="*/ 285680 w 3395432"/>
              <a:gd name="connsiteY5-28" fmla="*/ 356415 h 1362076"/>
              <a:gd name="connsiteX6-29" fmla="*/ 2366963 w 3395432"/>
              <a:gd name="connsiteY6-30" fmla="*/ 0 h 1362076"/>
              <a:gd name="connsiteX7-31" fmla="*/ 2744746 w 3395432"/>
              <a:gd name="connsiteY7-32" fmla="*/ 99745 h 1362076"/>
              <a:gd name="connsiteX0-33" fmla="*/ 2653306 w 3395432"/>
              <a:gd name="connsiteY0-34" fmla="*/ 8305 h 1362076"/>
              <a:gd name="connsiteX1-35" fmla="*/ 3395432 w 3395432"/>
              <a:gd name="connsiteY1-36" fmla="*/ 1293707 h 1362076"/>
              <a:gd name="connsiteX2-37" fmla="*/ 3288292 w 3395432"/>
              <a:gd name="connsiteY2-38" fmla="*/ 1308557 h 1362076"/>
              <a:gd name="connsiteX3-39" fmla="*/ 2366963 w 3395432"/>
              <a:gd name="connsiteY3-40" fmla="*/ 1362076 h 1362076"/>
              <a:gd name="connsiteX4-41" fmla="*/ 0 w 3395432"/>
              <a:gd name="connsiteY4-42" fmla="*/ 681038 h 1362076"/>
              <a:gd name="connsiteX5-43" fmla="*/ 285680 w 3395432"/>
              <a:gd name="connsiteY5-44" fmla="*/ 356415 h 1362076"/>
              <a:gd name="connsiteX6-45" fmla="*/ 2366963 w 3395432"/>
              <a:gd name="connsiteY6-46" fmla="*/ 0 h 1362076"/>
              <a:gd name="connsiteX7-47" fmla="*/ 2744746 w 3395432"/>
              <a:gd name="connsiteY7-48" fmla="*/ 99745 h 1362076"/>
              <a:gd name="connsiteX0-49" fmla="*/ 3395432 w 3395432"/>
              <a:gd name="connsiteY0-50" fmla="*/ 1293707 h 1362076"/>
              <a:gd name="connsiteX1-51" fmla="*/ 3288292 w 3395432"/>
              <a:gd name="connsiteY1-52" fmla="*/ 1308557 h 1362076"/>
              <a:gd name="connsiteX2-53" fmla="*/ 2366963 w 3395432"/>
              <a:gd name="connsiteY2-54" fmla="*/ 1362076 h 1362076"/>
              <a:gd name="connsiteX3-55" fmla="*/ 0 w 3395432"/>
              <a:gd name="connsiteY3-56" fmla="*/ 681038 h 1362076"/>
              <a:gd name="connsiteX4-57" fmla="*/ 285680 w 3395432"/>
              <a:gd name="connsiteY4-58" fmla="*/ 356415 h 1362076"/>
              <a:gd name="connsiteX5-59" fmla="*/ 2366963 w 3395432"/>
              <a:gd name="connsiteY5-60" fmla="*/ 0 h 1362076"/>
              <a:gd name="connsiteX6-61" fmla="*/ 2744746 w 3395432"/>
              <a:gd name="connsiteY6-62" fmla="*/ 99745 h 1362076"/>
              <a:gd name="connsiteX0-63" fmla="*/ 3395432 w 3395432"/>
              <a:gd name="connsiteY0-64" fmla="*/ 1293707 h 1362076"/>
              <a:gd name="connsiteX1-65" fmla="*/ 3288292 w 3395432"/>
              <a:gd name="connsiteY1-66" fmla="*/ 1308557 h 1362076"/>
              <a:gd name="connsiteX2-67" fmla="*/ 2366963 w 3395432"/>
              <a:gd name="connsiteY2-68" fmla="*/ 1362076 h 1362076"/>
              <a:gd name="connsiteX3-69" fmla="*/ 0 w 3395432"/>
              <a:gd name="connsiteY3-70" fmla="*/ 681038 h 1362076"/>
              <a:gd name="connsiteX4-71" fmla="*/ 285680 w 3395432"/>
              <a:gd name="connsiteY4-72" fmla="*/ 356415 h 1362076"/>
              <a:gd name="connsiteX5-73" fmla="*/ 2366963 w 3395432"/>
              <a:gd name="connsiteY5-74" fmla="*/ 0 h 1362076"/>
              <a:gd name="connsiteX6-75" fmla="*/ 2744746 w 3395432"/>
              <a:gd name="connsiteY6-76" fmla="*/ 99745 h 1362076"/>
              <a:gd name="connsiteX0-77" fmla="*/ 3395432 w 3395432"/>
              <a:gd name="connsiteY0-78" fmla="*/ 1293707 h 1362076"/>
              <a:gd name="connsiteX1-79" fmla="*/ 3288292 w 3395432"/>
              <a:gd name="connsiteY1-80" fmla="*/ 1308557 h 1362076"/>
              <a:gd name="connsiteX2-81" fmla="*/ 2366963 w 3395432"/>
              <a:gd name="connsiteY2-82" fmla="*/ 1362076 h 1362076"/>
              <a:gd name="connsiteX3-83" fmla="*/ 0 w 3395432"/>
              <a:gd name="connsiteY3-84" fmla="*/ 681038 h 1362076"/>
              <a:gd name="connsiteX4-85" fmla="*/ 285680 w 3395432"/>
              <a:gd name="connsiteY4-86" fmla="*/ 356415 h 1362076"/>
              <a:gd name="connsiteX5-87" fmla="*/ 2366963 w 3395432"/>
              <a:gd name="connsiteY5-88" fmla="*/ 0 h 1362076"/>
              <a:gd name="connsiteX6-89" fmla="*/ 2646337 w 3395432"/>
              <a:gd name="connsiteY6-90" fmla="*/ 28147 h 13620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95432" h="1362076">
                <a:moveTo>
                  <a:pt x="3395432" y="1293707"/>
                </a:moveTo>
                <a:lnTo>
                  <a:pt x="3288292" y="1308557"/>
                </a:lnTo>
                <a:cubicBezTo>
                  <a:pt x="3005113" y="1343019"/>
                  <a:pt x="2693773" y="1362076"/>
                  <a:pt x="2366963" y="1362076"/>
                </a:cubicBezTo>
                <a:cubicBezTo>
                  <a:pt x="1059725" y="1362076"/>
                  <a:pt x="0" y="1057165"/>
                  <a:pt x="0" y="681038"/>
                </a:cubicBezTo>
                <a:cubicBezTo>
                  <a:pt x="1" y="563498"/>
                  <a:pt x="103489" y="452913"/>
                  <a:pt x="285680" y="356415"/>
                </a:cubicBezTo>
                <a:cubicBezTo>
                  <a:pt x="686499" y="144118"/>
                  <a:pt x="1468237" y="0"/>
                  <a:pt x="2366963" y="0"/>
                </a:cubicBezTo>
                <a:cubicBezTo>
                  <a:pt x="2462411" y="2768"/>
                  <a:pt x="2646337" y="28147"/>
                  <a:pt x="2646337" y="28147"/>
                </a:cubicBezTo>
              </a:path>
            </a:pathLst>
          </a:custGeom>
          <a:noFill/>
          <a:ln>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cs typeface="MiSans Normal" panose="00000500000000000000" charset="-122"/>
            </a:endParaRPr>
          </a:p>
        </p:txBody>
      </p:sp>
      <p:sp>
        <p:nvSpPr>
          <p:cNvPr id="14" name="十字星 58"/>
          <p:cNvSpPr/>
          <p:nvPr>
            <p:custDataLst>
              <p:tags r:id="rId15"/>
            </p:custDataLst>
          </p:nvPr>
        </p:nvSpPr>
        <p:spPr>
          <a:xfrm rot="2700000">
            <a:off x="9906000" y="304800"/>
            <a:ext cx="361950" cy="361950"/>
          </a:xfrm>
          <a:prstGeom prst="star4">
            <a:avLst>
              <a:gd name="adj" fmla="val 8433"/>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6" name="十字星 17"/>
          <p:cNvSpPr/>
          <p:nvPr>
            <p:custDataLst>
              <p:tags r:id="rId16"/>
            </p:custDataLst>
          </p:nvPr>
        </p:nvSpPr>
        <p:spPr>
          <a:xfrm>
            <a:off x="158115" y="448945"/>
            <a:ext cx="361950" cy="361950"/>
          </a:xfrm>
          <a:prstGeom prst="star4">
            <a:avLst>
              <a:gd name="adj" fmla="val 84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7" name="十字星 18"/>
          <p:cNvSpPr/>
          <p:nvPr>
            <p:custDataLst>
              <p:tags r:id="rId17"/>
            </p:custDataLst>
          </p:nvPr>
        </p:nvSpPr>
        <p:spPr>
          <a:xfrm>
            <a:off x="391160" y="666115"/>
            <a:ext cx="257175" cy="257175"/>
          </a:xfrm>
          <a:prstGeom prst="star4">
            <a:avLst>
              <a:gd name="adj" fmla="val 84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7" name="正文"/>
          <p:cNvSpPr txBox="1">
            <a:spLocks noGrp="1"/>
          </p:cNvSpPr>
          <p:nvPr>
            <p:ph idx="1"/>
            <p:custDataLst>
              <p:tags r:id="rId18"/>
            </p:custDataLst>
          </p:nvPr>
        </p:nvSpPr>
        <p:spPr>
          <a:xfrm>
            <a:off x="608330" y="608330"/>
            <a:ext cx="10968990" cy="56483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solidFill>
                <a:uFillTx/>
                <a:latin typeface="+mn-ea"/>
                <a:ea typeface="+mn-ea"/>
                <a:cs typeface="MiSans"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4" name="日期占位符 3"/>
          <p:cNvSpPr>
            <a:spLocks noGrp="1"/>
          </p:cNvSpPr>
          <p:nvPr>
            <p:ph type="dt" sz="half" idx="10"/>
            <p:custDataLst>
              <p:tags r:id="rId19"/>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20"/>
            </p:custDataLst>
          </p:nvPr>
        </p:nvSpPr>
        <p:spPr>
          <a:xfrm>
            <a:off x="4116000" y="6314400"/>
            <a:ext cx="3960000" cy="316800"/>
          </a:xfrm>
        </p:spPr>
        <p:txBody>
          <a:bodyPr/>
          <a:lstStyle/>
          <a:p>
            <a:endParaRPr lang="zh-CN" altLang="en-US" dirty="0"/>
          </a:p>
        </p:txBody>
      </p:sp>
      <p:sp>
        <p:nvSpPr>
          <p:cNvPr id="6" name="灯片编号占位符 5"/>
          <p:cNvSpPr>
            <a:spLocks noGrp="1"/>
          </p:cNvSpPr>
          <p:nvPr>
            <p:ph type="sldNum" sz="quarter" idx="12"/>
            <p:custDataLst>
              <p:tags r:id="rId21"/>
            </p:custDataLst>
          </p:nvPr>
        </p:nvSpPr>
        <p:spPr>
          <a:xfrm>
            <a:off x="8877600" y="6314400"/>
            <a:ext cx="2700000" cy="316800"/>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showMasterSp="0">
  <p:cSld name="标题和副标题">
    <p:spTree>
      <p:nvGrpSpPr>
        <p:cNvPr id="1" name=""/>
        <p:cNvGrpSpPr/>
        <p:nvPr/>
      </p:nvGrpSpPr>
      <p:grpSpPr>
        <a:xfrm>
          <a:off x="0" y="0"/>
          <a:ext cx="0" cy="0"/>
          <a:chOff x="0" y="0"/>
          <a:chExt cx="0" cy="0"/>
        </a:xfrm>
      </p:grpSpPr>
      <p:pic>
        <p:nvPicPr>
          <p:cNvPr id="19" name="图片 18"/>
          <p:cNvPicPr>
            <a:picLocks noChangeAspect="1"/>
          </p:cNvPicPr>
          <p:nvPr>
            <p:custDataLst>
              <p:tags r:id="rId2"/>
            </p:custDataLst>
          </p:nvPr>
        </p:nvPicPr>
        <p:blipFill rotWithShape="1">
          <a:blip r:embed="rId3">
            <a:alphaModFix amt="70000"/>
            <a:duotone>
              <a:schemeClr val="accent1">
                <a:shade val="45000"/>
                <a:satMod val="135000"/>
              </a:schemeClr>
              <a:prstClr val="white"/>
            </a:duotone>
          </a:blip>
          <a:srcRect l="9286" b="39142"/>
          <a:stretch>
            <a:fillRect/>
          </a:stretch>
        </p:blipFill>
        <p:spPr>
          <a:xfrm>
            <a:off x="0" y="2760980"/>
            <a:ext cx="6116955" cy="4103370"/>
          </a:xfrm>
          <a:prstGeom prst="rect">
            <a:avLst/>
          </a:prstGeom>
        </p:spPr>
      </p:pic>
      <p:pic>
        <p:nvPicPr>
          <p:cNvPr id="16" name="图片 15"/>
          <p:cNvPicPr>
            <a:picLocks noChangeAspect="1"/>
          </p:cNvPicPr>
          <p:nvPr>
            <p:custDataLst>
              <p:tags r:id="rId4"/>
            </p:custDataLst>
          </p:nvPr>
        </p:nvPicPr>
        <p:blipFill rotWithShape="1">
          <a:blip r:embed="rId5">
            <a:duotone>
              <a:schemeClr val="accent1">
                <a:shade val="45000"/>
                <a:satMod val="135000"/>
              </a:schemeClr>
              <a:prstClr val="white"/>
            </a:duotone>
          </a:blip>
          <a:srcRect b="31073"/>
          <a:stretch>
            <a:fillRect/>
          </a:stretch>
        </p:blipFill>
        <p:spPr>
          <a:xfrm>
            <a:off x="599440" y="4057650"/>
            <a:ext cx="4072255" cy="2807335"/>
          </a:xfrm>
          <a:prstGeom prst="rect">
            <a:avLst/>
          </a:prstGeom>
        </p:spPr>
      </p:pic>
      <p:sp>
        <p:nvSpPr>
          <p:cNvPr id="8" name="椭圆 7"/>
          <p:cNvSpPr/>
          <p:nvPr>
            <p:custDataLst>
              <p:tags r:id="rId6"/>
            </p:custDataLst>
          </p:nvPr>
        </p:nvSpPr>
        <p:spPr>
          <a:xfrm rot="1800000">
            <a:off x="104140" y="4147185"/>
            <a:ext cx="4507865" cy="1297305"/>
          </a:xfrm>
          <a:prstGeom prst="ellipse">
            <a:avLst/>
          </a:prstGeom>
          <a:solidFill>
            <a:schemeClr val="l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9" name="椭圆 8"/>
          <p:cNvSpPr/>
          <p:nvPr>
            <p:custDataLst>
              <p:tags r:id="rId7"/>
            </p:custDataLst>
          </p:nvPr>
        </p:nvSpPr>
        <p:spPr>
          <a:xfrm rot="1800000">
            <a:off x="398780" y="3772535"/>
            <a:ext cx="4507865" cy="1297305"/>
          </a:xfrm>
          <a:prstGeom prst="ellipse">
            <a:avLst/>
          </a:prstGeom>
          <a:noFill/>
          <a:ln>
            <a:solidFill>
              <a:schemeClr val="l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0" name="十字星 29"/>
          <p:cNvSpPr/>
          <p:nvPr>
            <p:custDataLst>
              <p:tags r:id="rId8"/>
            </p:custDataLst>
          </p:nvPr>
        </p:nvSpPr>
        <p:spPr>
          <a:xfrm>
            <a:off x="2652395" y="5110480"/>
            <a:ext cx="296545" cy="296545"/>
          </a:xfrm>
          <a:prstGeom prst="star4">
            <a:avLst>
              <a:gd name="adj" fmla="val 84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pic>
        <p:nvPicPr>
          <p:cNvPr id="11" name="图片 10"/>
          <p:cNvPicPr>
            <a:picLocks noChangeAspect="1"/>
          </p:cNvPicPr>
          <p:nvPr>
            <p:custDataLst>
              <p:tags r:id="rId9"/>
            </p:custDataLst>
          </p:nvPr>
        </p:nvPicPr>
        <p:blipFill rotWithShape="1">
          <a:blip r:embed="rId10">
            <a:alphaModFix amt="50000"/>
            <a:duotone>
              <a:schemeClr val="accent1">
                <a:shade val="45000"/>
                <a:satMod val="135000"/>
              </a:schemeClr>
              <a:prstClr val="white"/>
            </a:duotone>
          </a:blip>
          <a:srcRect t="24711" r="20852"/>
          <a:stretch>
            <a:fillRect/>
          </a:stretch>
        </p:blipFill>
        <p:spPr>
          <a:xfrm>
            <a:off x="7308823" y="0"/>
            <a:ext cx="4883177" cy="4645052"/>
          </a:xfrm>
          <a:prstGeom prst="rect">
            <a:avLst/>
          </a:prstGeom>
        </p:spPr>
      </p:pic>
      <p:pic>
        <p:nvPicPr>
          <p:cNvPr id="12" name="图片 11"/>
          <p:cNvPicPr>
            <a:picLocks noChangeAspect="1"/>
          </p:cNvPicPr>
          <p:nvPr>
            <p:custDataLst>
              <p:tags r:id="rId11"/>
            </p:custDataLst>
          </p:nvPr>
        </p:nvPicPr>
        <p:blipFill rotWithShape="1">
          <a:blip r:embed="rId12">
            <a:alphaModFix amt="70000"/>
            <a:duotone>
              <a:schemeClr val="accent1">
                <a:shade val="45000"/>
                <a:satMod val="135000"/>
              </a:schemeClr>
              <a:prstClr val="white"/>
            </a:duotone>
          </a:blip>
          <a:srcRect t="21428"/>
          <a:stretch>
            <a:fillRect/>
          </a:stretch>
        </p:blipFill>
        <p:spPr>
          <a:xfrm>
            <a:off x="7463734" y="0"/>
            <a:ext cx="3615241" cy="2840584"/>
          </a:xfrm>
          <a:prstGeom prst="rect">
            <a:avLst/>
          </a:prstGeom>
        </p:spPr>
      </p:pic>
      <p:sp>
        <p:nvSpPr>
          <p:cNvPr id="13" name="任意多边形: 形状 12"/>
          <p:cNvSpPr/>
          <p:nvPr>
            <p:custDataLst>
              <p:tags r:id="rId13"/>
            </p:custDataLst>
          </p:nvPr>
        </p:nvSpPr>
        <p:spPr>
          <a:xfrm rot="1800000">
            <a:off x="8860224" y="1335959"/>
            <a:ext cx="3739420" cy="1382894"/>
          </a:xfrm>
          <a:custGeom>
            <a:avLst/>
            <a:gdLst>
              <a:gd name="connsiteX0" fmla="*/ 285680 w 3757539"/>
              <a:gd name="connsiteY0" fmla="*/ 356415 h 1362076"/>
              <a:gd name="connsiteX1" fmla="*/ 2366963 w 3757539"/>
              <a:gd name="connsiteY1" fmla="*/ 0 h 1362076"/>
              <a:gd name="connsiteX2" fmla="*/ 3070826 w 3757539"/>
              <a:gd name="connsiteY2" fmla="*/ 30618 h 1362076"/>
              <a:gd name="connsiteX3" fmla="*/ 3230204 w 3757539"/>
              <a:gd name="connsiteY3" fmla="*/ 47402 h 1362076"/>
              <a:gd name="connsiteX4" fmla="*/ 3757539 w 3757539"/>
              <a:gd name="connsiteY4" fmla="*/ 960774 h 1362076"/>
              <a:gd name="connsiteX5" fmla="*/ 3125462 w 3757539"/>
              <a:gd name="connsiteY5" fmla="*/ 1325704 h 1362076"/>
              <a:gd name="connsiteX6" fmla="*/ 3070826 w 3757539"/>
              <a:gd name="connsiteY6" fmla="*/ 1331458 h 1362076"/>
              <a:gd name="connsiteX7" fmla="*/ 2366963 w 3757539"/>
              <a:gd name="connsiteY7" fmla="*/ 1362076 h 1362076"/>
              <a:gd name="connsiteX8" fmla="*/ 0 w 3757539"/>
              <a:gd name="connsiteY8" fmla="*/ 681038 h 1362076"/>
              <a:gd name="connsiteX9" fmla="*/ 285680 w 3757539"/>
              <a:gd name="connsiteY9" fmla="*/ 356415 h 1362076"/>
              <a:gd name="connsiteX0-1" fmla="*/ 3230204 w 3757539"/>
              <a:gd name="connsiteY0-2" fmla="*/ 47402 h 1362076"/>
              <a:gd name="connsiteX1-3" fmla="*/ 3757539 w 3757539"/>
              <a:gd name="connsiteY1-4" fmla="*/ 960774 h 1362076"/>
              <a:gd name="connsiteX2-5" fmla="*/ 3125462 w 3757539"/>
              <a:gd name="connsiteY2-6" fmla="*/ 1325704 h 1362076"/>
              <a:gd name="connsiteX3-7" fmla="*/ 3070826 w 3757539"/>
              <a:gd name="connsiteY3-8" fmla="*/ 1331458 h 1362076"/>
              <a:gd name="connsiteX4-9" fmla="*/ 2366963 w 3757539"/>
              <a:gd name="connsiteY4-10" fmla="*/ 1362076 h 1362076"/>
              <a:gd name="connsiteX5-11" fmla="*/ 0 w 3757539"/>
              <a:gd name="connsiteY5-12" fmla="*/ 681038 h 1362076"/>
              <a:gd name="connsiteX6-13" fmla="*/ 285680 w 3757539"/>
              <a:gd name="connsiteY6-14" fmla="*/ 356415 h 1362076"/>
              <a:gd name="connsiteX7-15" fmla="*/ 2366963 w 3757539"/>
              <a:gd name="connsiteY7-16" fmla="*/ 0 h 1362076"/>
              <a:gd name="connsiteX8-17" fmla="*/ 3070826 w 3757539"/>
              <a:gd name="connsiteY8-18" fmla="*/ 30618 h 1362076"/>
              <a:gd name="connsiteX9-19" fmla="*/ 3321644 w 3757539"/>
              <a:gd name="connsiteY9-20" fmla="*/ 138842 h 1362076"/>
              <a:gd name="connsiteX0-21" fmla="*/ 3230204 w 3757539"/>
              <a:gd name="connsiteY0-22" fmla="*/ 47402 h 1362076"/>
              <a:gd name="connsiteX1-23" fmla="*/ 3757539 w 3757539"/>
              <a:gd name="connsiteY1-24" fmla="*/ 960774 h 1362076"/>
              <a:gd name="connsiteX2-25" fmla="*/ 3125462 w 3757539"/>
              <a:gd name="connsiteY2-26" fmla="*/ 1325704 h 1362076"/>
              <a:gd name="connsiteX3-27" fmla="*/ 3070826 w 3757539"/>
              <a:gd name="connsiteY3-28" fmla="*/ 1331458 h 1362076"/>
              <a:gd name="connsiteX4-29" fmla="*/ 2366963 w 3757539"/>
              <a:gd name="connsiteY4-30" fmla="*/ 1362076 h 1362076"/>
              <a:gd name="connsiteX5-31" fmla="*/ 0 w 3757539"/>
              <a:gd name="connsiteY5-32" fmla="*/ 681038 h 1362076"/>
              <a:gd name="connsiteX6-33" fmla="*/ 285680 w 3757539"/>
              <a:gd name="connsiteY6-34" fmla="*/ 356415 h 1362076"/>
              <a:gd name="connsiteX7-35" fmla="*/ 2366963 w 3757539"/>
              <a:gd name="connsiteY7-36" fmla="*/ 0 h 1362076"/>
              <a:gd name="connsiteX8-37" fmla="*/ 3070826 w 3757539"/>
              <a:gd name="connsiteY8-38" fmla="*/ 30618 h 1362076"/>
              <a:gd name="connsiteX0-39" fmla="*/ 3757539 w 3757539"/>
              <a:gd name="connsiteY0-40" fmla="*/ 960774 h 1362076"/>
              <a:gd name="connsiteX1-41" fmla="*/ 3125462 w 3757539"/>
              <a:gd name="connsiteY1-42" fmla="*/ 1325704 h 1362076"/>
              <a:gd name="connsiteX2-43" fmla="*/ 3070826 w 3757539"/>
              <a:gd name="connsiteY2-44" fmla="*/ 1331458 h 1362076"/>
              <a:gd name="connsiteX3-45" fmla="*/ 2366963 w 3757539"/>
              <a:gd name="connsiteY3-46" fmla="*/ 1362076 h 1362076"/>
              <a:gd name="connsiteX4-47" fmla="*/ 0 w 3757539"/>
              <a:gd name="connsiteY4-48" fmla="*/ 681038 h 1362076"/>
              <a:gd name="connsiteX5-49" fmla="*/ 285680 w 3757539"/>
              <a:gd name="connsiteY5-50" fmla="*/ 356415 h 1362076"/>
              <a:gd name="connsiteX6-51" fmla="*/ 2366963 w 3757539"/>
              <a:gd name="connsiteY6-52" fmla="*/ 0 h 1362076"/>
              <a:gd name="connsiteX7-53" fmla="*/ 3070826 w 3757539"/>
              <a:gd name="connsiteY7-54" fmla="*/ 30618 h 1362076"/>
              <a:gd name="connsiteX0-55" fmla="*/ 3757539 w 3757539"/>
              <a:gd name="connsiteY0-56" fmla="*/ 960774 h 1362076"/>
              <a:gd name="connsiteX1-57" fmla="*/ 3125462 w 3757539"/>
              <a:gd name="connsiteY1-58" fmla="*/ 1325704 h 1362076"/>
              <a:gd name="connsiteX2-59" fmla="*/ 3070826 w 3757539"/>
              <a:gd name="connsiteY2-60" fmla="*/ 1331458 h 1362076"/>
              <a:gd name="connsiteX3-61" fmla="*/ 2366963 w 3757539"/>
              <a:gd name="connsiteY3-62" fmla="*/ 1362076 h 1362076"/>
              <a:gd name="connsiteX4-63" fmla="*/ 0 w 3757539"/>
              <a:gd name="connsiteY4-64" fmla="*/ 681038 h 1362076"/>
              <a:gd name="connsiteX5-65" fmla="*/ 285680 w 3757539"/>
              <a:gd name="connsiteY5-66" fmla="*/ 356415 h 1362076"/>
              <a:gd name="connsiteX6-67" fmla="*/ 2366963 w 3757539"/>
              <a:gd name="connsiteY6-68" fmla="*/ 0 h 1362076"/>
              <a:gd name="connsiteX7-69" fmla="*/ 3070826 w 3757539"/>
              <a:gd name="connsiteY7-70" fmla="*/ 30618 h 1362076"/>
              <a:gd name="connsiteX0-71" fmla="*/ 3757539 w 3757539"/>
              <a:gd name="connsiteY0-72" fmla="*/ 960774 h 1362076"/>
              <a:gd name="connsiteX1-73" fmla="*/ 3125462 w 3757539"/>
              <a:gd name="connsiteY1-74" fmla="*/ 1325704 h 1362076"/>
              <a:gd name="connsiteX2-75" fmla="*/ 3070826 w 3757539"/>
              <a:gd name="connsiteY2-76" fmla="*/ 1331458 h 1362076"/>
              <a:gd name="connsiteX3-77" fmla="*/ 2366963 w 3757539"/>
              <a:gd name="connsiteY3-78" fmla="*/ 1362076 h 1362076"/>
              <a:gd name="connsiteX4-79" fmla="*/ 0 w 3757539"/>
              <a:gd name="connsiteY4-80" fmla="*/ 681038 h 1362076"/>
              <a:gd name="connsiteX5-81" fmla="*/ 285680 w 3757539"/>
              <a:gd name="connsiteY5-82" fmla="*/ 356415 h 1362076"/>
              <a:gd name="connsiteX6-83" fmla="*/ 2366963 w 3757539"/>
              <a:gd name="connsiteY6-84" fmla="*/ 0 h 1362076"/>
              <a:gd name="connsiteX7-85" fmla="*/ 3070826 w 3757539"/>
              <a:gd name="connsiteY7-86" fmla="*/ 30618 h 1362076"/>
              <a:gd name="connsiteX0-87" fmla="*/ 3757539 w 3757539"/>
              <a:gd name="connsiteY0-88" fmla="*/ 960774 h 1362076"/>
              <a:gd name="connsiteX1-89" fmla="*/ 3070826 w 3757539"/>
              <a:gd name="connsiteY1-90" fmla="*/ 1331458 h 1362076"/>
              <a:gd name="connsiteX2-91" fmla="*/ 2366963 w 3757539"/>
              <a:gd name="connsiteY2-92" fmla="*/ 1362076 h 1362076"/>
              <a:gd name="connsiteX3-93" fmla="*/ 0 w 3757539"/>
              <a:gd name="connsiteY3-94" fmla="*/ 681038 h 1362076"/>
              <a:gd name="connsiteX4-95" fmla="*/ 285680 w 3757539"/>
              <a:gd name="connsiteY4-96" fmla="*/ 356415 h 1362076"/>
              <a:gd name="connsiteX5-97" fmla="*/ 2366963 w 3757539"/>
              <a:gd name="connsiteY5-98" fmla="*/ 0 h 1362076"/>
              <a:gd name="connsiteX6-99" fmla="*/ 3070826 w 3757539"/>
              <a:gd name="connsiteY6-100" fmla="*/ 30618 h 1362076"/>
              <a:gd name="connsiteX0-101" fmla="*/ 3757539 w 3757539"/>
              <a:gd name="connsiteY0-102" fmla="*/ 960774 h 1362076"/>
              <a:gd name="connsiteX1-103" fmla="*/ 3070826 w 3757539"/>
              <a:gd name="connsiteY1-104" fmla="*/ 1331458 h 1362076"/>
              <a:gd name="connsiteX2-105" fmla="*/ 2366963 w 3757539"/>
              <a:gd name="connsiteY2-106" fmla="*/ 1362076 h 1362076"/>
              <a:gd name="connsiteX3-107" fmla="*/ 0 w 3757539"/>
              <a:gd name="connsiteY3-108" fmla="*/ 681038 h 1362076"/>
              <a:gd name="connsiteX4-109" fmla="*/ 285680 w 3757539"/>
              <a:gd name="connsiteY4-110" fmla="*/ 356415 h 1362076"/>
              <a:gd name="connsiteX5-111" fmla="*/ 2366963 w 3757539"/>
              <a:gd name="connsiteY5-112" fmla="*/ 0 h 1362076"/>
              <a:gd name="connsiteX6-113" fmla="*/ 3070826 w 3757539"/>
              <a:gd name="connsiteY6-114" fmla="*/ 30618 h 1362076"/>
              <a:gd name="connsiteX0-115" fmla="*/ 3733924 w 3733924"/>
              <a:gd name="connsiteY0-116" fmla="*/ 1000160 h 1362076"/>
              <a:gd name="connsiteX1-117" fmla="*/ 3070826 w 3733924"/>
              <a:gd name="connsiteY1-118" fmla="*/ 1331458 h 1362076"/>
              <a:gd name="connsiteX2-119" fmla="*/ 2366963 w 3733924"/>
              <a:gd name="connsiteY2-120" fmla="*/ 1362076 h 1362076"/>
              <a:gd name="connsiteX3-121" fmla="*/ 0 w 3733924"/>
              <a:gd name="connsiteY3-122" fmla="*/ 681038 h 1362076"/>
              <a:gd name="connsiteX4-123" fmla="*/ 285680 w 3733924"/>
              <a:gd name="connsiteY4-124" fmla="*/ 356415 h 1362076"/>
              <a:gd name="connsiteX5-125" fmla="*/ 2366963 w 3733924"/>
              <a:gd name="connsiteY5-126" fmla="*/ 0 h 1362076"/>
              <a:gd name="connsiteX6-127" fmla="*/ 3070826 w 3733924"/>
              <a:gd name="connsiteY6-128" fmla="*/ 30618 h 1362076"/>
              <a:gd name="connsiteX0-129" fmla="*/ 3739420 w 3739420"/>
              <a:gd name="connsiteY0-130" fmla="*/ 991837 h 1362076"/>
              <a:gd name="connsiteX1-131" fmla="*/ 3070826 w 3739420"/>
              <a:gd name="connsiteY1-132" fmla="*/ 1331458 h 1362076"/>
              <a:gd name="connsiteX2-133" fmla="*/ 2366963 w 3739420"/>
              <a:gd name="connsiteY2-134" fmla="*/ 1362076 h 1362076"/>
              <a:gd name="connsiteX3-135" fmla="*/ 0 w 3739420"/>
              <a:gd name="connsiteY3-136" fmla="*/ 681038 h 1362076"/>
              <a:gd name="connsiteX4-137" fmla="*/ 285680 w 3739420"/>
              <a:gd name="connsiteY4-138" fmla="*/ 356415 h 1362076"/>
              <a:gd name="connsiteX5-139" fmla="*/ 2366963 w 3739420"/>
              <a:gd name="connsiteY5-140" fmla="*/ 0 h 1362076"/>
              <a:gd name="connsiteX6-141" fmla="*/ 3070826 w 3739420"/>
              <a:gd name="connsiteY6-142" fmla="*/ 30618 h 1362076"/>
              <a:gd name="connsiteX0-143" fmla="*/ 3739420 w 3739420"/>
              <a:gd name="connsiteY0-144" fmla="*/ 991837 h 1362076"/>
              <a:gd name="connsiteX1-145" fmla="*/ 3070826 w 3739420"/>
              <a:gd name="connsiteY1-146" fmla="*/ 1331458 h 1362076"/>
              <a:gd name="connsiteX2-147" fmla="*/ 2366963 w 3739420"/>
              <a:gd name="connsiteY2-148" fmla="*/ 1362076 h 1362076"/>
              <a:gd name="connsiteX3-149" fmla="*/ 0 w 3739420"/>
              <a:gd name="connsiteY3-150" fmla="*/ 681038 h 1362076"/>
              <a:gd name="connsiteX4-151" fmla="*/ 285680 w 3739420"/>
              <a:gd name="connsiteY4-152" fmla="*/ 356415 h 1362076"/>
              <a:gd name="connsiteX5-153" fmla="*/ 2366963 w 3739420"/>
              <a:gd name="connsiteY5-154" fmla="*/ 0 h 1362076"/>
              <a:gd name="connsiteX6-155" fmla="*/ 3070826 w 3739420"/>
              <a:gd name="connsiteY6-156" fmla="*/ 30618 h 1362076"/>
              <a:gd name="connsiteX0-157" fmla="*/ 3739420 w 3739420"/>
              <a:gd name="connsiteY0-158" fmla="*/ 991837 h 1362076"/>
              <a:gd name="connsiteX1-159" fmla="*/ 3070826 w 3739420"/>
              <a:gd name="connsiteY1-160" fmla="*/ 1331458 h 1362076"/>
              <a:gd name="connsiteX2-161" fmla="*/ 2366963 w 3739420"/>
              <a:gd name="connsiteY2-162" fmla="*/ 1362076 h 1362076"/>
              <a:gd name="connsiteX3-163" fmla="*/ 0 w 3739420"/>
              <a:gd name="connsiteY3-164" fmla="*/ 681038 h 1362076"/>
              <a:gd name="connsiteX4-165" fmla="*/ 285680 w 3739420"/>
              <a:gd name="connsiteY4-166" fmla="*/ 356415 h 1362076"/>
              <a:gd name="connsiteX5-167" fmla="*/ 2366963 w 3739420"/>
              <a:gd name="connsiteY5-168" fmla="*/ 0 h 1362076"/>
              <a:gd name="connsiteX6-169" fmla="*/ 3070826 w 3739420"/>
              <a:gd name="connsiteY6-170" fmla="*/ 30618 h 1362076"/>
              <a:gd name="connsiteX0-171" fmla="*/ 3739420 w 3739420"/>
              <a:gd name="connsiteY0-172" fmla="*/ 991837 h 1367350"/>
              <a:gd name="connsiteX1-173" fmla="*/ 2366963 w 3739420"/>
              <a:gd name="connsiteY1-174" fmla="*/ 1362076 h 1367350"/>
              <a:gd name="connsiteX2-175" fmla="*/ 0 w 3739420"/>
              <a:gd name="connsiteY2-176" fmla="*/ 681038 h 1367350"/>
              <a:gd name="connsiteX3-177" fmla="*/ 285680 w 3739420"/>
              <a:gd name="connsiteY3-178" fmla="*/ 356415 h 1367350"/>
              <a:gd name="connsiteX4-179" fmla="*/ 2366963 w 3739420"/>
              <a:gd name="connsiteY4-180" fmla="*/ 0 h 1367350"/>
              <a:gd name="connsiteX5-181" fmla="*/ 3070826 w 3739420"/>
              <a:gd name="connsiteY5-182" fmla="*/ 30618 h 1367350"/>
              <a:gd name="connsiteX0-183" fmla="*/ 3739420 w 3739420"/>
              <a:gd name="connsiteY0-184" fmla="*/ 991837 h 1368283"/>
              <a:gd name="connsiteX1-185" fmla="*/ 2366963 w 3739420"/>
              <a:gd name="connsiteY1-186" fmla="*/ 1362076 h 1368283"/>
              <a:gd name="connsiteX2-187" fmla="*/ 0 w 3739420"/>
              <a:gd name="connsiteY2-188" fmla="*/ 681038 h 1368283"/>
              <a:gd name="connsiteX3-189" fmla="*/ 285680 w 3739420"/>
              <a:gd name="connsiteY3-190" fmla="*/ 356415 h 1368283"/>
              <a:gd name="connsiteX4-191" fmla="*/ 2366963 w 3739420"/>
              <a:gd name="connsiteY4-192" fmla="*/ 0 h 1368283"/>
              <a:gd name="connsiteX5-193" fmla="*/ 3070826 w 3739420"/>
              <a:gd name="connsiteY5-194" fmla="*/ 30618 h 1368283"/>
              <a:gd name="connsiteX0-195" fmla="*/ 3739420 w 3739420"/>
              <a:gd name="connsiteY0-196" fmla="*/ 991837 h 1362076"/>
              <a:gd name="connsiteX1-197" fmla="*/ 2366963 w 3739420"/>
              <a:gd name="connsiteY1-198" fmla="*/ 1362076 h 1362076"/>
              <a:gd name="connsiteX2-199" fmla="*/ 0 w 3739420"/>
              <a:gd name="connsiteY2-200" fmla="*/ 681038 h 1362076"/>
              <a:gd name="connsiteX3-201" fmla="*/ 285680 w 3739420"/>
              <a:gd name="connsiteY3-202" fmla="*/ 356415 h 1362076"/>
              <a:gd name="connsiteX4-203" fmla="*/ 2366963 w 3739420"/>
              <a:gd name="connsiteY4-204" fmla="*/ 0 h 1362076"/>
              <a:gd name="connsiteX5-205" fmla="*/ 3070826 w 3739420"/>
              <a:gd name="connsiteY5-206" fmla="*/ 30618 h 1362076"/>
              <a:gd name="connsiteX0-207" fmla="*/ 3739420 w 3739420"/>
              <a:gd name="connsiteY0-208" fmla="*/ 1005832 h 1376071"/>
              <a:gd name="connsiteX1-209" fmla="*/ 2366963 w 3739420"/>
              <a:gd name="connsiteY1-210" fmla="*/ 1376071 h 1376071"/>
              <a:gd name="connsiteX2-211" fmla="*/ 0 w 3739420"/>
              <a:gd name="connsiteY2-212" fmla="*/ 695033 h 1376071"/>
              <a:gd name="connsiteX3-213" fmla="*/ 285680 w 3739420"/>
              <a:gd name="connsiteY3-214" fmla="*/ 370410 h 1376071"/>
              <a:gd name="connsiteX4-215" fmla="*/ 2366963 w 3739420"/>
              <a:gd name="connsiteY4-216" fmla="*/ 13995 h 1376071"/>
              <a:gd name="connsiteX5-217" fmla="*/ 3182733 w 3739420"/>
              <a:gd name="connsiteY5-218" fmla="*/ 77863 h 1376071"/>
              <a:gd name="connsiteX0-219" fmla="*/ 3739420 w 3739420"/>
              <a:gd name="connsiteY0-220" fmla="*/ 1005655 h 1375894"/>
              <a:gd name="connsiteX1-221" fmla="*/ 2366963 w 3739420"/>
              <a:gd name="connsiteY1-222" fmla="*/ 1375894 h 1375894"/>
              <a:gd name="connsiteX2-223" fmla="*/ 0 w 3739420"/>
              <a:gd name="connsiteY2-224" fmla="*/ 694856 h 1375894"/>
              <a:gd name="connsiteX3-225" fmla="*/ 285680 w 3739420"/>
              <a:gd name="connsiteY3-226" fmla="*/ 370233 h 1375894"/>
              <a:gd name="connsiteX4-227" fmla="*/ 2366963 w 3739420"/>
              <a:gd name="connsiteY4-228" fmla="*/ 13818 h 1375894"/>
              <a:gd name="connsiteX5-229" fmla="*/ 3198782 w 3739420"/>
              <a:gd name="connsiteY5-230" fmla="*/ 78721 h 1375894"/>
              <a:gd name="connsiteX0-231" fmla="*/ 3739420 w 3739420"/>
              <a:gd name="connsiteY0-232" fmla="*/ 1012782 h 1383021"/>
              <a:gd name="connsiteX1-233" fmla="*/ 2366963 w 3739420"/>
              <a:gd name="connsiteY1-234" fmla="*/ 1383021 h 1383021"/>
              <a:gd name="connsiteX2-235" fmla="*/ 0 w 3739420"/>
              <a:gd name="connsiteY2-236" fmla="*/ 701983 h 1383021"/>
              <a:gd name="connsiteX3-237" fmla="*/ 285680 w 3739420"/>
              <a:gd name="connsiteY3-238" fmla="*/ 377360 h 1383021"/>
              <a:gd name="connsiteX4-239" fmla="*/ 2366963 w 3739420"/>
              <a:gd name="connsiteY4-240" fmla="*/ 20945 h 1383021"/>
              <a:gd name="connsiteX5-241" fmla="*/ 3198782 w 3739420"/>
              <a:gd name="connsiteY5-242" fmla="*/ 85848 h 1383021"/>
              <a:gd name="connsiteX0-243" fmla="*/ 3739420 w 3739420"/>
              <a:gd name="connsiteY0-244" fmla="*/ 1026672 h 1396911"/>
              <a:gd name="connsiteX1-245" fmla="*/ 2366963 w 3739420"/>
              <a:gd name="connsiteY1-246" fmla="*/ 1396911 h 1396911"/>
              <a:gd name="connsiteX2-247" fmla="*/ 0 w 3739420"/>
              <a:gd name="connsiteY2-248" fmla="*/ 715873 h 1396911"/>
              <a:gd name="connsiteX3-249" fmla="*/ 285680 w 3739420"/>
              <a:gd name="connsiteY3-250" fmla="*/ 391250 h 1396911"/>
              <a:gd name="connsiteX4-251" fmla="*/ 2366963 w 3739420"/>
              <a:gd name="connsiteY4-252" fmla="*/ 34835 h 1396911"/>
              <a:gd name="connsiteX5-253" fmla="*/ 3192528 w 3739420"/>
              <a:gd name="connsiteY5-254" fmla="*/ 62145 h 1396911"/>
              <a:gd name="connsiteX0-255" fmla="*/ 3739420 w 3739420"/>
              <a:gd name="connsiteY0-256" fmla="*/ 1011996 h 1382235"/>
              <a:gd name="connsiteX1-257" fmla="*/ 2366963 w 3739420"/>
              <a:gd name="connsiteY1-258" fmla="*/ 1382235 h 1382235"/>
              <a:gd name="connsiteX2-259" fmla="*/ 0 w 3739420"/>
              <a:gd name="connsiteY2-260" fmla="*/ 701197 h 1382235"/>
              <a:gd name="connsiteX3-261" fmla="*/ 285680 w 3739420"/>
              <a:gd name="connsiteY3-262" fmla="*/ 376574 h 1382235"/>
              <a:gd name="connsiteX4-263" fmla="*/ 2366963 w 3739420"/>
              <a:gd name="connsiteY4-264" fmla="*/ 20159 h 1382235"/>
              <a:gd name="connsiteX5-265" fmla="*/ 3192528 w 3739420"/>
              <a:gd name="connsiteY5-266" fmla="*/ 47469 h 1382235"/>
              <a:gd name="connsiteX0-267" fmla="*/ 3739420 w 3739420"/>
              <a:gd name="connsiteY0-268" fmla="*/ 1025520 h 1395759"/>
              <a:gd name="connsiteX1-269" fmla="*/ 2366963 w 3739420"/>
              <a:gd name="connsiteY1-270" fmla="*/ 1395759 h 1395759"/>
              <a:gd name="connsiteX2-271" fmla="*/ 0 w 3739420"/>
              <a:gd name="connsiteY2-272" fmla="*/ 714721 h 1395759"/>
              <a:gd name="connsiteX3-273" fmla="*/ 285680 w 3739420"/>
              <a:gd name="connsiteY3-274" fmla="*/ 390098 h 1395759"/>
              <a:gd name="connsiteX4-275" fmla="*/ 2366963 w 3739420"/>
              <a:gd name="connsiteY4-276" fmla="*/ 33683 h 1395759"/>
              <a:gd name="connsiteX5-277" fmla="*/ 3192528 w 3739420"/>
              <a:gd name="connsiteY5-278" fmla="*/ 60993 h 1395759"/>
              <a:gd name="connsiteX0-279" fmla="*/ 3739420 w 3739420"/>
              <a:gd name="connsiteY0-280" fmla="*/ 1013293 h 1383532"/>
              <a:gd name="connsiteX1-281" fmla="*/ 2366963 w 3739420"/>
              <a:gd name="connsiteY1-282" fmla="*/ 1383532 h 1383532"/>
              <a:gd name="connsiteX2-283" fmla="*/ 0 w 3739420"/>
              <a:gd name="connsiteY2-284" fmla="*/ 702494 h 1383532"/>
              <a:gd name="connsiteX3-285" fmla="*/ 285680 w 3739420"/>
              <a:gd name="connsiteY3-286" fmla="*/ 377871 h 1383532"/>
              <a:gd name="connsiteX4-287" fmla="*/ 2366963 w 3739420"/>
              <a:gd name="connsiteY4-288" fmla="*/ 21456 h 1383532"/>
              <a:gd name="connsiteX5-289" fmla="*/ 3192528 w 3739420"/>
              <a:gd name="connsiteY5-290" fmla="*/ 48766 h 1383532"/>
              <a:gd name="connsiteX0-291" fmla="*/ 3739420 w 3739420"/>
              <a:gd name="connsiteY0-292" fmla="*/ 1009045 h 1379284"/>
              <a:gd name="connsiteX1-293" fmla="*/ 2366963 w 3739420"/>
              <a:gd name="connsiteY1-294" fmla="*/ 1379284 h 1379284"/>
              <a:gd name="connsiteX2-295" fmla="*/ 0 w 3739420"/>
              <a:gd name="connsiteY2-296" fmla="*/ 698246 h 1379284"/>
              <a:gd name="connsiteX3-297" fmla="*/ 285680 w 3739420"/>
              <a:gd name="connsiteY3-298" fmla="*/ 373623 h 1379284"/>
              <a:gd name="connsiteX4-299" fmla="*/ 2366963 w 3739420"/>
              <a:gd name="connsiteY4-300" fmla="*/ 17208 h 1379284"/>
              <a:gd name="connsiteX5-301" fmla="*/ 3192528 w 3739420"/>
              <a:gd name="connsiteY5-302" fmla="*/ 44518 h 1379284"/>
              <a:gd name="connsiteX0-303" fmla="*/ 3739420 w 3739420"/>
              <a:gd name="connsiteY0-304" fmla="*/ 1004450 h 1374689"/>
              <a:gd name="connsiteX1-305" fmla="*/ 2366963 w 3739420"/>
              <a:gd name="connsiteY1-306" fmla="*/ 1374689 h 1374689"/>
              <a:gd name="connsiteX2-307" fmla="*/ 0 w 3739420"/>
              <a:gd name="connsiteY2-308" fmla="*/ 693651 h 1374689"/>
              <a:gd name="connsiteX3-309" fmla="*/ 285680 w 3739420"/>
              <a:gd name="connsiteY3-310" fmla="*/ 369028 h 1374689"/>
              <a:gd name="connsiteX4-311" fmla="*/ 2366963 w 3739420"/>
              <a:gd name="connsiteY4-312" fmla="*/ 12613 h 1374689"/>
              <a:gd name="connsiteX5-313" fmla="*/ 3208139 w 3739420"/>
              <a:gd name="connsiteY5-314" fmla="*/ 66963 h 1374689"/>
              <a:gd name="connsiteX0-315" fmla="*/ 3739420 w 3739420"/>
              <a:gd name="connsiteY0-316" fmla="*/ 1012655 h 1382894"/>
              <a:gd name="connsiteX1-317" fmla="*/ 2366963 w 3739420"/>
              <a:gd name="connsiteY1-318" fmla="*/ 1382894 h 1382894"/>
              <a:gd name="connsiteX2-319" fmla="*/ 0 w 3739420"/>
              <a:gd name="connsiteY2-320" fmla="*/ 701856 h 1382894"/>
              <a:gd name="connsiteX3-321" fmla="*/ 285680 w 3739420"/>
              <a:gd name="connsiteY3-322" fmla="*/ 377233 h 1382894"/>
              <a:gd name="connsiteX4-323" fmla="*/ 2366963 w 3739420"/>
              <a:gd name="connsiteY4-324" fmla="*/ 20818 h 1382894"/>
              <a:gd name="connsiteX5-325" fmla="*/ 3208139 w 3739420"/>
              <a:gd name="connsiteY5-326" fmla="*/ 75168 h 13828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739420" h="1382894">
                <a:moveTo>
                  <a:pt x="3739420" y="1012655"/>
                </a:moveTo>
                <a:cubicBezTo>
                  <a:pt x="3529000" y="1149204"/>
                  <a:pt x="3054514" y="1340907"/>
                  <a:pt x="2366963" y="1382894"/>
                </a:cubicBezTo>
                <a:cubicBezTo>
                  <a:pt x="1059725" y="1382894"/>
                  <a:pt x="0" y="1077983"/>
                  <a:pt x="0" y="701856"/>
                </a:cubicBezTo>
                <a:cubicBezTo>
                  <a:pt x="0" y="584316"/>
                  <a:pt x="103489" y="473731"/>
                  <a:pt x="285680" y="377233"/>
                </a:cubicBezTo>
                <a:cubicBezTo>
                  <a:pt x="686499" y="164936"/>
                  <a:pt x="1879886" y="71162"/>
                  <a:pt x="2366963" y="20818"/>
                </a:cubicBezTo>
                <a:cubicBezTo>
                  <a:pt x="2854040" y="-29526"/>
                  <a:pt x="3099604" y="20460"/>
                  <a:pt x="3208139" y="75168"/>
                </a:cubicBezTo>
              </a:path>
            </a:pathLst>
          </a:custGeom>
          <a:noFill/>
          <a:ln>
            <a:solidFill>
              <a:schemeClr val="lt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cs typeface="MiSans Normal" panose="00000500000000000000" charset="-122"/>
            </a:endParaRPr>
          </a:p>
        </p:txBody>
      </p:sp>
      <p:sp>
        <p:nvSpPr>
          <p:cNvPr id="14" name="任意多边形: 形状 13"/>
          <p:cNvSpPr/>
          <p:nvPr>
            <p:custDataLst>
              <p:tags r:id="rId14"/>
            </p:custDataLst>
          </p:nvPr>
        </p:nvSpPr>
        <p:spPr>
          <a:xfrm rot="1800000">
            <a:off x="9340282" y="788056"/>
            <a:ext cx="3395432" cy="1362076"/>
          </a:xfrm>
          <a:custGeom>
            <a:avLst/>
            <a:gdLst>
              <a:gd name="connsiteX0" fmla="*/ 285680 w 3395432"/>
              <a:gd name="connsiteY0" fmla="*/ 356415 h 1362076"/>
              <a:gd name="connsiteX1" fmla="*/ 2366963 w 3395432"/>
              <a:gd name="connsiteY1" fmla="*/ 0 h 1362076"/>
              <a:gd name="connsiteX2" fmla="*/ 2653306 w 3395432"/>
              <a:gd name="connsiteY2" fmla="*/ 8305 h 1362076"/>
              <a:gd name="connsiteX3" fmla="*/ 3395432 w 3395432"/>
              <a:gd name="connsiteY3" fmla="*/ 1293707 h 1362076"/>
              <a:gd name="connsiteX4" fmla="*/ 3288292 w 3395432"/>
              <a:gd name="connsiteY4" fmla="*/ 1308557 h 1362076"/>
              <a:gd name="connsiteX5" fmla="*/ 2366963 w 3395432"/>
              <a:gd name="connsiteY5" fmla="*/ 1362076 h 1362076"/>
              <a:gd name="connsiteX6" fmla="*/ 0 w 3395432"/>
              <a:gd name="connsiteY6" fmla="*/ 681038 h 1362076"/>
              <a:gd name="connsiteX7" fmla="*/ 285680 w 3395432"/>
              <a:gd name="connsiteY7" fmla="*/ 356415 h 1362076"/>
              <a:gd name="connsiteX0-1" fmla="*/ 285680 w 3395432"/>
              <a:gd name="connsiteY0-2" fmla="*/ 356415 h 1362076"/>
              <a:gd name="connsiteX1-3" fmla="*/ 2366963 w 3395432"/>
              <a:gd name="connsiteY1-4" fmla="*/ 0 h 1362076"/>
              <a:gd name="connsiteX2-5" fmla="*/ 2653306 w 3395432"/>
              <a:gd name="connsiteY2-6" fmla="*/ 8305 h 1362076"/>
              <a:gd name="connsiteX3-7" fmla="*/ 3395432 w 3395432"/>
              <a:gd name="connsiteY3-8" fmla="*/ 1293707 h 1362076"/>
              <a:gd name="connsiteX4-9" fmla="*/ 3288292 w 3395432"/>
              <a:gd name="connsiteY4-10" fmla="*/ 1308557 h 1362076"/>
              <a:gd name="connsiteX5-11" fmla="*/ 2366963 w 3395432"/>
              <a:gd name="connsiteY5-12" fmla="*/ 1362076 h 1362076"/>
              <a:gd name="connsiteX6-13" fmla="*/ 0 w 3395432"/>
              <a:gd name="connsiteY6-14" fmla="*/ 681038 h 1362076"/>
              <a:gd name="connsiteX7-15" fmla="*/ 285680 w 3395432"/>
              <a:gd name="connsiteY7-16" fmla="*/ 356415 h 1362076"/>
              <a:gd name="connsiteX0-17" fmla="*/ 2653306 w 3395432"/>
              <a:gd name="connsiteY0-18" fmla="*/ 8305 h 1362076"/>
              <a:gd name="connsiteX1-19" fmla="*/ 3395432 w 3395432"/>
              <a:gd name="connsiteY1-20" fmla="*/ 1293707 h 1362076"/>
              <a:gd name="connsiteX2-21" fmla="*/ 3288292 w 3395432"/>
              <a:gd name="connsiteY2-22" fmla="*/ 1308557 h 1362076"/>
              <a:gd name="connsiteX3-23" fmla="*/ 2366963 w 3395432"/>
              <a:gd name="connsiteY3-24" fmla="*/ 1362076 h 1362076"/>
              <a:gd name="connsiteX4-25" fmla="*/ 0 w 3395432"/>
              <a:gd name="connsiteY4-26" fmla="*/ 681038 h 1362076"/>
              <a:gd name="connsiteX5-27" fmla="*/ 285680 w 3395432"/>
              <a:gd name="connsiteY5-28" fmla="*/ 356415 h 1362076"/>
              <a:gd name="connsiteX6-29" fmla="*/ 2366963 w 3395432"/>
              <a:gd name="connsiteY6-30" fmla="*/ 0 h 1362076"/>
              <a:gd name="connsiteX7-31" fmla="*/ 2744746 w 3395432"/>
              <a:gd name="connsiteY7-32" fmla="*/ 99745 h 1362076"/>
              <a:gd name="connsiteX0-33" fmla="*/ 2653306 w 3395432"/>
              <a:gd name="connsiteY0-34" fmla="*/ 8305 h 1362076"/>
              <a:gd name="connsiteX1-35" fmla="*/ 3395432 w 3395432"/>
              <a:gd name="connsiteY1-36" fmla="*/ 1293707 h 1362076"/>
              <a:gd name="connsiteX2-37" fmla="*/ 3288292 w 3395432"/>
              <a:gd name="connsiteY2-38" fmla="*/ 1308557 h 1362076"/>
              <a:gd name="connsiteX3-39" fmla="*/ 2366963 w 3395432"/>
              <a:gd name="connsiteY3-40" fmla="*/ 1362076 h 1362076"/>
              <a:gd name="connsiteX4-41" fmla="*/ 0 w 3395432"/>
              <a:gd name="connsiteY4-42" fmla="*/ 681038 h 1362076"/>
              <a:gd name="connsiteX5-43" fmla="*/ 285680 w 3395432"/>
              <a:gd name="connsiteY5-44" fmla="*/ 356415 h 1362076"/>
              <a:gd name="connsiteX6-45" fmla="*/ 2366963 w 3395432"/>
              <a:gd name="connsiteY6-46" fmla="*/ 0 h 1362076"/>
              <a:gd name="connsiteX7-47" fmla="*/ 2744746 w 3395432"/>
              <a:gd name="connsiteY7-48" fmla="*/ 99745 h 1362076"/>
              <a:gd name="connsiteX0-49" fmla="*/ 3395432 w 3395432"/>
              <a:gd name="connsiteY0-50" fmla="*/ 1293707 h 1362076"/>
              <a:gd name="connsiteX1-51" fmla="*/ 3288292 w 3395432"/>
              <a:gd name="connsiteY1-52" fmla="*/ 1308557 h 1362076"/>
              <a:gd name="connsiteX2-53" fmla="*/ 2366963 w 3395432"/>
              <a:gd name="connsiteY2-54" fmla="*/ 1362076 h 1362076"/>
              <a:gd name="connsiteX3-55" fmla="*/ 0 w 3395432"/>
              <a:gd name="connsiteY3-56" fmla="*/ 681038 h 1362076"/>
              <a:gd name="connsiteX4-57" fmla="*/ 285680 w 3395432"/>
              <a:gd name="connsiteY4-58" fmla="*/ 356415 h 1362076"/>
              <a:gd name="connsiteX5-59" fmla="*/ 2366963 w 3395432"/>
              <a:gd name="connsiteY5-60" fmla="*/ 0 h 1362076"/>
              <a:gd name="connsiteX6-61" fmla="*/ 2744746 w 3395432"/>
              <a:gd name="connsiteY6-62" fmla="*/ 99745 h 1362076"/>
              <a:gd name="connsiteX0-63" fmla="*/ 3395432 w 3395432"/>
              <a:gd name="connsiteY0-64" fmla="*/ 1293707 h 1362076"/>
              <a:gd name="connsiteX1-65" fmla="*/ 3288292 w 3395432"/>
              <a:gd name="connsiteY1-66" fmla="*/ 1308557 h 1362076"/>
              <a:gd name="connsiteX2-67" fmla="*/ 2366963 w 3395432"/>
              <a:gd name="connsiteY2-68" fmla="*/ 1362076 h 1362076"/>
              <a:gd name="connsiteX3-69" fmla="*/ 0 w 3395432"/>
              <a:gd name="connsiteY3-70" fmla="*/ 681038 h 1362076"/>
              <a:gd name="connsiteX4-71" fmla="*/ 285680 w 3395432"/>
              <a:gd name="connsiteY4-72" fmla="*/ 356415 h 1362076"/>
              <a:gd name="connsiteX5-73" fmla="*/ 2366963 w 3395432"/>
              <a:gd name="connsiteY5-74" fmla="*/ 0 h 1362076"/>
              <a:gd name="connsiteX6-75" fmla="*/ 2744746 w 3395432"/>
              <a:gd name="connsiteY6-76" fmla="*/ 99745 h 1362076"/>
              <a:gd name="connsiteX0-77" fmla="*/ 3395432 w 3395432"/>
              <a:gd name="connsiteY0-78" fmla="*/ 1293707 h 1362076"/>
              <a:gd name="connsiteX1-79" fmla="*/ 3288292 w 3395432"/>
              <a:gd name="connsiteY1-80" fmla="*/ 1308557 h 1362076"/>
              <a:gd name="connsiteX2-81" fmla="*/ 2366963 w 3395432"/>
              <a:gd name="connsiteY2-82" fmla="*/ 1362076 h 1362076"/>
              <a:gd name="connsiteX3-83" fmla="*/ 0 w 3395432"/>
              <a:gd name="connsiteY3-84" fmla="*/ 681038 h 1362076"/>
              <a:gd name="connsiteX4-85" fmla="*/ 285680 w 3395432"/>
              <a:gd name="connsiteY4-86" fmla="*/ 356415 h 1362076"/>
              <a:gd name="connsiteX5-87" fmla="*/ 2366963 w 3395432"/>
              <a:gd name="connsiteY5-88" fmla="*/ 0 h 1362076"/>
              <a:gd name="connsiteX6-89" fmla="*/ 2646337 w 3395432"/>
              <a:gd name="connsiteY6-90" fmla="*/ 28147 h 13620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95432" h="1362076">
                <a:moveTo>
                  <a:pt x="3395432" y="1293707"/>
                </a:moveTo>
                <a:lnTo>
                  <a:pt x="3288292" y="1308557"/>
                </a:lnTo>
                <a:cubicBezTo>
                  <a:pt x="3005113" y="1343019"/>
                  <a:pt x="2693773" y="1362076"/>
                  <a:pt x="2366963" y="1362076"/>
                </a:cubicBezTo>
                <a:cubicBezTo>
                  <a:pt x="1059725" y="1362076"/>
                  <a:pt x="0" y="1057165"/>
                  <a:pt x="0" y="681038"/>
                </a:cubicBezTo>
                <a:cubicBezTo>
                  <a:pt x="1" y="563498"/>
                  <a:pt x="103489" y="452913"/>
                  <a:pt x="285680" y="356415"/>
                </a:cubicBezTo>
                <a:cubicBezTo>
                  <a:pt x="686499" y="144118"/>
                  <a:pt x="1468237" y="0"/>
                  <a:pt x="2366963" y="0"/>
                </a:cubicBezTo>
                <a:cubicBezTo>
                  <a:pt x="2462411" y="2768"/>
                  <a:pt x="2646337" y="28147"/>
                  <a:pt x="2646337" y="28147"/>
                </a:cubicBezTo>
              </a:path>
            </a:pathLst>
          </a:custGeom>
          <a:noFill/>
          <a:ln>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cs typeface="MiSans Normal" panose="00000500000000000000" charset="-122"/>
            </a:endParaRPr>
          </a:p>
        </p:txBody>
      </p:sp>
      <p:sp>
        <p:nvSpPr>
          <p:cNvPr id="15" name="十字星 58"/>
          <p:cNvSpPr/>
          <p:nvPr>
            <p:custDataLst>
              <p:tags r:id="rId15"/>
            </p:custDataLst>
          </p:nvPr>
        </p:nvSpPr>
        <p:spPr>
          <a:xfrm rot="2700000">
            <a:off x="9906000" y="304800"/>
            <a:ext cx="361950" cy="361950"/>
          </a:xfrm>
          <a:prstGeom prst="star4">
            <a:avLst>
              <a:gd name="adj" fmla="val 8433"/>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7" name="十字星 17"/>
          <p:cNvSpPr/>
          <p:nvPr>
            <p:custDataLst>
              <p:tags r:id="rId16"/>
            </p:custDataLst>
          </p:nvPr>
        </p:nvSpPr>
        <p:spPr>
          <a:xfrm>
            <a:off x="158115" y="448945"/>
            <a:ext cx="361950" cy="361950"/>
          </a:xfrm>
          <a:prstGeom prst="star4">
            <a:avLst>
              <a:gd name="adj" fmla="val 84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8" name="十字星 18"/>
          <p:cNvSpPr/>
          <p:nvPr>
            <p:custDataLst>
              <p:tags r:id="rId17"/>
            </p:custDataLst>
          </p:nvPr>
        </p:nvSpPr>
        <p:spPr>
          <a:xfrm>
            <a:off x="391160" y="666115"/>
            <a:ext cx="257175" cy="257175"/>
          </a:xfrm>
          <a:prstGeom prst="star4">
            <a:avLst>
              <a:gd name="adj" fmla="val 84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7" name="标题"/>
          <p:cNvSpPr txBox="1">
            <a:spLocks noGrp="1"/>
          </p:cNvSpPr>
          <p:nvPr>
            <p:ph type="title" idx="2"/>
            <p:custDataLst>
              <p:tags r:id="rId18"/>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200" b="0" i="0" u="none" strike="noStrike" kern="1200" cap="none" spc="300" normalizeH="0" baseline="0" noProof="1" dirty="0">
                <a:ln>
                  <a:noFill/>
                  <a:prstDash val="sysDot"/>
                </a:ln>
                <a:solidFill>
                  <a:schemeClr val="accent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6" name="副标题"/>
          <p:cNvSpPr txBox="1">
            <a:spLocks noGrp="1"/>
          </p:cNvSpPr>
          <p:nvPr>
            <p:ph type="body" idx="1" hasCustomPrompt="1"/>
            <p:custDataLst>
              <p:tags r:id="rId19"/>
            </p:custDataLst>
          </p:nvPr>
        </p:nvSpPr>
        <p:spPr>
          <a:xfrm>
            <a:off x="608400" y="1324800"/>
            <a:ext cx="109692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dirty="0">
                <a:solidFill>
                  <a:schemeClr val="tx1">
                    <a:lumMod val="75000"/>
                    <a:lumOff val="25000"/>
                  </a:schemeClr>
                </a:solidFill>
                <a:latin typeface="+mn-ea"/>
                <a:ea typeface="+mn-ea"/>
                <a:cs typeface="MiSans" panose="00000500000000000000" charset="-122"/>
              </a:defRPr>
            </a:lvl1pPr>
          </a:lstStyle>
          <a:p>
            <a:pPr lvl="0" algn="l"/>
            <a:r>
              <a:rPr>
                <a:sym typeface="+mn-ea"/>
              </a:rPr>
              <a:t>单击此处编辑母版副标题样式</a:t>
            </a:r>
            <a:endParaRPr>
              <a:sym typeface="+mn-ea"/>
            </a:endParaRPr>
          </a:p>
        </p:txBody>
      </p:sp>
      <p:sp>
        <p:nvSpPr>
          <p:cNvPr id="3" name="日期占位符 2"/>
          <p:cNvSpPr>
            <a:spLocks noGrp="1"/>
          </p:cNvSpPr>
          <p:nvPr>
            <p:ph type="dt" sz="half" idx="10"/>
            <p:custDataLst>
              <p:tags r:id="rId20"/>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21"/>
            </p:custDataLst>
          </p:nvPr>
        </p:nvSpPr>
        <p:spPr>
          <a:xfrm>
            <a:off x="4116000" y="6314400"/>
            <a:ext cx="3960000" cy="316800"/>
          </a:xfrm>
        </p:spPr>
        <p:txBody>
          <a:bodyPr/>
          <a:lstStyle/>
          <a:p>
            <a:endParaRPr lang="zh-CN" altLang="en-US" dirty="0"/>
          </a:p>
        </p:txBody>
      </p:sp>
      <p:sp>
        <p:nvSpPr>
          <p:cNvPr id="5" name="灯片编号占位符 4"/>
          <p:cNvSpPr>
            <a:spLocks noGrp="1"/>
          </p:cNvSpPr>
          <p:nvPr>
            <p:ph type="sldNum" sz="quarter" idx="12"/>
            <p:custDataLst>
              <p:tags r:id="rId22"/>
            </p:custDataLst>
          </p:nvPr>
        </p:nvSpPr>
        <p:spPr>
          <a:xfrm>
            <a:off x="8877600" y="6314400"/>
            <a:ext cx="2700000" cy="316800"/>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showMasterSp="0">
  <p:cSld name="末尾幻灯片">
    <p:spTree>
      <p:nvGrpSpPr>
        <p:cNvPr id="1" name=""/>
        <p:cNvGrpSpPr/>
        <p:nvPr/>
      </p:nvGrpSpPr>
      <p:grpSpPr>
        <a:xfrm>
          <a:off x="0" y="0"/>
          <a:ext cx="0" cy="0"/>
          <a:chOff x="0" y="0"/>
          <a:chExt cx="0" cy="0"/>
        </a:xfrm>
      </p:grpSpPr>
      <p:pic>
        <p:nvPicPr>
          <p:cNvPr id="13" name="图片 12" descr="图片2"/>
          <p:cNvPicPr>
            <a:picLocks noChangeAspect="1"/>
          </p:cNvPicPr>
          <p:nvPr>
            <p:custDataLst>
              <p:tags r:id="rId2"/>
            </p:custDataLst>
          </p:nvPr>
        </p:nvPicPr>
        <p:blipFill>
          <a:blip r:embed="rId3"/>
          <a:stretch>
            <a:fillRect/>
          </a:stretch>
        </p:blipFill>
        <p:spPr>
          <a:xfrm>
            <a:off x="1826895" y="0"/>
            <a:ext cx="3852545" cy="3169920"/>
          </a:xfrm>
          <a:prstGeom prst="rect">
            <a:avLst/>
          </a:prstGeom>
        </p:spPr>
      </p:pic>
      <p:sp>
        <p:nvSpPr>
          <p:cNvPr id="12" name="椭圆 11"/>
          <p:cNvSpPr/>
          <p:nvPr>
            <p:custDataLst>
              <p:tags r:id="rId4"/>
            </p:custDataLst>
          </p:nvPr>
        </p:nvSpPr>
        <p:spPr>
          <a:xfrm>
            <a:off x="341630" y="3281680"/>
            <a:ext cx="8128635" cy="8128635"/>
          </a:xfrm>
          <a:prstGeom prst="ellipse">
            <a:avLst/>
          </a:prstGeom>
          <a:noFill/>
          <a:ln>
            <a:solidFill>
              <a:schemeClr val="accent1"/>
            </a:solid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pic>
        <p:nvPicPr>
          <p:cNvPr id="10" name="图片 9"/>
          <p:cNvPicPr>
            <a:picLocks noChangeAspect="1"/>
          </p:cNvPicPr>
          <p:nvPr>
            <p:custDataLst>
              <p:tags r:id="rId5"/>
            </p:custDataLst>
          </p:nvPr>
        </p:nvPicPr>
        <p:blipFill rotWithShape="1">
          <a:blip r:embed="rId6">
            <a:alphaModFix amt="70000"/>
            <a:duotone>
              <a:schemeClr val="accent1">
                <a:shade val="45000"/>
                <a:satMod val="135000"/>
              </a:schemeClr>
              <a:prstClr val="white"/>
            </a:duotone>
          </a:blip>
          <a:srcRect l="7721" b="49068"/>
          <a:stretch>
            <a:fillRect/>
          </a:stretch>
        </p:blipFill>
        <p:spPr>
          <a:xfrm>
            <a:off x="0" y="2717917"/>
            <a:ext cx="7506652" cy="4140083"/>
          </a:xfrm>
          <a:prstGeom prst="rect">
            <a:avLst/>
          </a:prstGeom>
        </p:spPr>
      </p:pic>
      <p:sp>
        <p:nvSpPr>
          <p:cNvPr id="9" name="椭圆 8"/>
          <p:cNvSpPr/>
          <p:nvPr>
            <p:custDataLst>
              <p:tags r:id="rId7"/>
            </p:custDataLst>
          </p:nvPr>
        </p:nvSpPr>
        <p:spPr>
          <a:xfrm rot="1800000">
            <a:off x="7434580" y="3172460"/>
            <a:ext cx="4733925" cy="1362075"/>
          </a:xfrm>
          <a:prstGeom prst="ellipse">
            <a:avLst/>
          </a:prstGeom>
          <a:solidFill>
            <a:schemeClr val="l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pic>
        <p:nvPicPr>
          <p:cNvPr id="11" name="图片 10"/>
          <p:cNvPicPr>
            <a:picLocks noChangeAspect="1"/>
          </p:cNvPicPr>
          <p:nvPr>
            <p:custDataLst>
              <p:tags r:id="rId8"/>
            </p:custDataLst>
          </p:nvPr>
        </p:nvPicPr>
        <p:blipFill rotWithShape="1">
          <a:blip r:embed="rId9">
            <a:duotone>
              <a:schemeClr val="accent1">
                <a:shade val="45000"/>
                <a:satMod val="135000"/>
              </a:schemeClr>
              <a:prstClr val="white"/>
            </a:duotone>
          </a:blip>
          <a:srcRect b="13444"/>
          <a:stretch>
            <a:fillRect/>
          </a:stretch>
        </p:blipFill>
        <p:spPr>
          <a:xfrm>
            <a:off x="8033550" y="3285496"/>
            <a:ext cx="4127350" cy="3572504"/>
          </a:xfrm>
          <a:prstGeom prst="rect">
            <a:avLst/>
          </a:prstGeom>
        </p:spPr>
      </p:pic>
      <p:pic>
        <p:nvPicPr>
          <p:cNvPr id="20" name="图片 19"/>
          <p:cNvPicPr>
            <a:picLocks noChangeAspect="1"/>
          </p:cNvPicPr>
          <p:nvPr>
            <p:custDataLst>
              <p:tags r:id="rId10"/>
            </p:custDataLst>
          </p:nvPr>
        </p:nvPicPr>
        <p:blipFill rotWithShape="1">
          <a:blip r:embed="rId11">
            <a:duotone>
              <a:schemeClr val="accent1">
                <a:shade val="45000"/>
                <a:satMod val="135000"/>
              </a:schemeClr>
              <a:prstClr val="white"/>
            </a:duotone>
          </a:blip>
          <a:srcRect t="28685" r="5822"/>
          <a:stretch>
            <a:fillRect/>
          </a:stretch>
        </p:blipFill>
        <p:spPr>
          <a:xfrm>
            <a:off x="6381464" y="0"/>
            <a:ext cx="5810447" cy="4399928"/>
          </a:xfrm>
          <a:prstGeom prst="rect">
            <a:avLst/>
          </a:prstGeom>
        </p:spPr>
      </p:pic>
      <p:pic>
        <p:nvPicPr>
          <p:cNvPr id="23" name="图片 22"/>
          <p:cNvPicPr>
            <a:picLocks noChangeAspect="1"/>
          </p:cNvPicPr>
          <p:nvPr>
            <p:custDataLst>
              <p:tags r:id="rId12"/>
            </p:custDataLst>
          </p:nvPr>
        </p:nvPicPr>
        <p:blipFill rotWithShape="1">
          <a:blip r:embed="rId13">
            <a:duotone>
              <a:schemeClr val="accent1">
                <a:shade val="45000"/>
                <a:satMod val="135000"/>
              </a:schemeClr>
              <a:prstClr val="white"/>
            </a:duotone>
          </a:blip>
          <a:srcRect t="11846"/>
          <a:stretch>
            <a:fillRect/>
          </a:stretch>
        </p:blipFill>
        <p:spPr>
          <a:xfrm>
            <a:off x="7363550" y="0"/>
            <a:ext cx="4828450" cy="4256445"/>
          </a:xfrm>
          <a:prstGeom prst="rect">
            <a:avLst/>
          </a:prstGeom>
        </p:spPr>
      </p:pic>
      <p:sp>
        <p:nvSpPr>
          <p:cNvPr id="26" name="椭圆 25"/>
          <p:cNvSpPr/>
          <p:nvPr>
            <p:custDataLst>
              <p:tags r:id="rId14"/>
            </p:custDataLst>
          </p:nvPr>
        </p:nvSpPr>
        <p:spPr>
          <a:xfrm rot="1800000">
            <a:off x="7938770" y="1745615"/>
            <a:ext cx="3705225" cy="1066165"/>
          </a:xfrm>
          <a:prstGeom prst="ellipse">
            <a:avLst/>
          </a:prstGeom>
          <a:noFill/>
          <a:ln>
            <a:solidFill>
              <a:schemeClr val="accent1">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27" name="椭圆 26"/>
          <p:cNvSpPr/>
          <p:nvPr>
            <p:custDataLst>
              <p:tags r:id="rId15"/>
            </p:custDataLst>
          </p:nvPr>
        </p:nvSpPr>
        <p:spPr>
          <a:xfrm rot="1800000">
            <a:off x="8486775" y="726440"/>
            <a:ext cx="3705225" cy="1066165"/>
          </a:xfrm>
          <a:prstGeom prst="ellipse">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28" name="椭圆 27"/>
          <p:cNvSpPr/>
          <p:nvPr>
            <p:custDataLst>
              <p:tags r:id="rId16"/>
            </p:custDataLst>
          </p:nvPr>
        </p:nvSpPr>
        <p:spPr>
          <a:xfrm rot="1800000">
            <a:off x="8188960" y="1216660"/>
            <a:ext cx="3705225" cy="1066165"/>
          </a:xfrm>
          <a:prstGeom prst="ellipse">
            <a:avLst/>
          </a:prstGeom>
          <a:no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30" name="十字星 13"/>
          <p:cNvSpPr/>
          <p:nvPr>
            <p:custDataLst>
              <p:tags r:id="rId17"/>
            </p:custDataLst>
          </p:nvPr>
        </p:nvSpPr>
        <p:spPr>
          <a:xfrm rot="2700000">
            <a:off x="8526780" y="572770"/>
            <a:ext cx="283210" cy="283210"/>
          </a:xfrm>
          <a:prstGeom prst="star4">
            <a:avLst>
              <a:gd name="adj" fmla="val 8433"/>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32" name="十字星 14"/>
          <p:cNvSpPr/>
          <p:nvPr>
            <p:custDataLst>
              <p:tags r:id="rId18"/>
            </p:custDataLst>
          </p:nvPr>
        </p:nvSpPr>
        <p:spPr>
          <a:xfrm>
            <a:off x="10781212" y="3122362"/>
            <a:ext cx="361950" cy="361950"/>
          </a:xfrm>
          <a:prstGeom prst="star4">
            <a:avLst>
              <a:gd name="adj" fmla="val 84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33" name="十字星 15"/>
          <p:cNvSpPr/>
          <p:nvPr>
            <p:custDataLst>
              <p:tags r:id="rId19"/>
            </p:custDataLst>
          </p:nvPr>
        </p:nvSpPr>
        <p:spPr>
          <a:xfrm>
            <a:off x="677358" y="1290445"/>
            <a:ext cx="361950" cy="361950"/>
          </a:xfrm>
          <a:prstGeom prst="star4">
            <a:avLst>
              <a:gd name="adj" fmla="val 84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34" name="任意多边形: 形状 33"/>
          <p:cNvSpPr/>
          <p:nvPr>
            <p:custDataLst>
              <p:tags r:id="rId20"/>
            </p:custDataLst>
          </p:nvPr>
        </p:nvSpPr>
        <p:spPr>
          <a:xfrm rot="19920000">
            <a:off x="2775728" y="5624371"/>
            <a:ext cx="3143594" cy="1411841"/>
          </a:xfrm>
          <a:custGeom>
            <a:avLst/>
            <a:gdLst>
              <a:gd name="connsiteX0" fmla="*/ 2814311 w 3187913"/>
              <a:gd name="connsiteY0" fmla="*/ 259526 h 1417715"/>
              <a:gd name="connsiteX1" fmla="*/ 3187913 w 3187913"/>
              <a:gd name="connsiteY1" fmla="*/ 713165 h 1417715"/>
              <a:gd name="connsiteX2" fmla="*/ 1881558 w 3187913"/>
              <a:gd name="connsiteY2" fmla="*/ 1411841 h 1417715"/>
              <a:gd name="connsiteX3" fmla="*/ 1747879 w 3187913"/>
              <a:gd name="connsiteY3" fmla="*/ 1417715 h 1417715"/>
              <a:gd name="connsiteX4" fmla="*/ 0 w 3187913"/>
              <a:gd name="connsiteY4" fmla="*/ 488351 h 1417715"/>
              <a:gd name="connsiteX5" fmla="*/ 44319 w 3187913"/>
              <a:gd name="connsiteY5" fmla="*/ 435569 h 1417715"/>
              <a:gd name="connsiteX6" fmla="*/ 1551830 w 3187913"/>
              <a:gd name="connsiteY6" fmla="*/ 0 h 1417715"/>
              <a:gd name="connsiteX7" fmla="*/ 2814311 w 3187913"/>
              <a:gd name="connsiteY7" fmla="*/ 259526 h 1417715"/>
              <a:gd name="connsiteX0-1" fmla="*/ 1747879 w 3187913"/>
              <a:gd name="connsiteY0-2" fmla="*/ 1417715 h 1509155"/>
              <a:gd name="connsiteX1-3" fmla="*/ 0 w 3187913"/>
              <a:gd name="connsiteY1-4" fmla="*/ 488351 h 1509155"/>
              <a:gd name="connsiteX2-5" fmla="*/ 44319 w 3187913"/>
              <a:gd name="connsiteY2-6" fmla="*/ 435569 h 1509155"/>
              <a:gd name="connsiteX3-7" fmla="*/ 1551830 w 3187913"/>
              <a:gd name="connsiteY3-8" fmla="*/ 0 h 1509155"/>
              <a:gd name="connsiteX4-9" fmla="*/ 2814311 w 3187913"/>
              <a:gd name="connsiteY4-10" fmla="*/ 259526 h 1509155"/>
              <a:gd name="connsiteX5-11" fmla="*/ 3187913 w 3187913"/>
              <a:gd name="connsiteY5-12" fmla="*/ 713165 h 1509155"/>
              <a:gd name="connsiteX6-13" fmla="*/ 1881558 w 3187913"/>
              <a:gd name="connsiteY6-14" fmla="*/ 1411841 h 1509155"/>
              <a:gd name="connsiteX7-15" fmla="*/ 1839319 w 3187913"/>
              <a:gd name="connsiteY7-16" fmla="*/ 1509155 h 1509155"/>
              <a:gd name="connsiteX0-17" fmla="*/ 1703560 w 3143594"/>
              <a:gd name="connsiteY0-18" fmla="*/ 1417715 h 1509155"/>
              <a:gd name="connsiteX1-19" fmla="*/ 0 w 3143594"/>
              <a:gd name="connsiteY1-20" fmla="*/ 435569 h 1509155"/>
              <a:gd name="connsiteX2-21" fmla="*/ 1507511 w 3143594"/>
              <a:gd name="connsiteY2-22" fmla="*/ 0 h 1509155"/>
              <a:gd name="connsiteX3-23" fmla="*/ 2769992 w 3143594"/>
              <a:gd name="connsiteY3-24" fmla="*/ 259526 h 1509155"/>
              <a:gd name="connsiteX4-25" fmla="*/ 3143594 w 3143594"/>
              <a:gd name="connsiteY4-26" fmla="*/ 713165 h 1509155"/>
              <a:gd name="connsiteX5-27" fmla="*/ 1837239 w 3143594"/>
              <a:gd name="connsiteY5-28" fmla="*/ 1411841 h 1509155"/>
              <a:gd name="connsiteX6-29" fmla="*/ 1795000 w 3143594"/>
              <a:gd name="connsiteY6-30" fmla="*/ 1509155 h 1509155"/>
              <a:gd name="connsiteX0-31" fmla="*/ 0 w 3143594"/>
              <a:gd name="connsiteY0-32" fmla="*/ 435569 h 1509155"/>
              <a:gd name="connsiteX1-33" fmla="*/ 1507511 w 3143594"/>
              <a:gd name="connsiteY1-34" fmla="*/ 0 h 1509155"/>
              <a:gd name="connsiteX2-35" fmla="*/ 2769992 w 3143594"/>
              <a:gd name="connsiteY2-36" fmla="*/ 259526 h 1509155"/>
              <a:gd name="connsiteX3-37" fmla="*/ 3143594 w 3143594"/>
              <a:gd name="connsiteY3-38" fmla="*/ 713165 h 1509155"/>
              <a:gd name="connsiteX4-39" fmla="*/ 1837239 w 3143594"/>
              <a:gd name="connsiteY4-40" fmla="*/ 1411841 h 1509155"/>
              <a:gd name="connsiteX5-41" fmla="*/ 1795000 w 3143594"/>
              <a:gd name="connsiteY5-42" fmla="*/ 1509155 h 1509155"/>
              <a:gd name="connsiteX0-43" fmla="*/ 0 w 3143594"/>
              <a:gd name="connsiteY0-44" fmla="*/ 435569 h 1411841"/>
              <a:gd name="connsiteX1-45" fmla="*/ 1507511 w 3143594"/>
              <a:gd name="connsiteY1-46" fmla="*/ 0 h 1411841"/>
              <a:gd name="connsiteX2-47" fmla="*/ 2769992 w 3143594"/>
              <a:gd name="connsiteY2-48" fmla="*/ 259526 h 1411841"/>
              <a:gd name="connsiteX3-49" fmla="*/ 3143594 w 3143594"/>
              <a:gd name="connsiteY3-50" fmla="*/ 713165 h 1411841"/>
              <a:gd name="connsiteX4-51" fmla="*/ 1837239 w 3143594"/>
              <a:gd name="connsiteY4-52" fmla="*/ 1411841 h 14118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43594" h="1411841">
                <a:moveTo>
                  <a:pt x="0" y="435569"/>
                </a:moveTo>
                <a:cubicBezTo>
                  <a:pt x="248370" y="179603"/>
                  <a:pt x="829823" y="0"/>
                  <a:pt x="1507511" y="0"/>
                </a:cubicBezTo>
                <a:cubicBezTo>
                  <a:pt x="2015777" y="0"/>
                  <a:pt x="2469911" y="101027"/>
                  <a:pt x="2769992" y="259526"/>
                </a:cubicBezTo>
                <a:cubicBezTo>
                  <a:pt x="3003389" y="382803"/>
                  <a:pt x="3143594" y="540847"/>
                  <a:pt x="3143594" y="713165"/>
                </a:cubicBezTo>
                <a:cubicBezTo>
                  <a:pt x="3143594" y="1057801"/>
                  <a:pt x="2582774" y="1345341"/>
                  <a:pt x="1837239" y="1411841"/>
                </a:cubicBezTo>
              </a:path>
            </a:pathLst>
          </a:custGeom>
          <a:noFill/>
          <a:ln>
            <a:solidFill>
              <a:schemeClr val="accent1">
                <a:alpha val="1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cs typeface="MiSans Normal" panose="00000500000000000000" charset="-122"/>
            </a:endParaRPr>
          </a:p>
        </p:txBody>
      </p:sp>
      <p:sp>
        <p:nvSpPr>
          <p:cNvPr id="40" name="椭圆 39"/>
          <p:cNvSpPr/>
          <p:nvPr>
            <p:custDataLst>
              <p:tags r:id="rId21"/>
            </p:custDataLst>
          </p:nvPr>
        </p:nvSpPr>
        <p:spPr>
          <a:xfrm>
            <a:off x="11414125" y="6310630"/>
            <a:ext cx="114300" cy="114300"/>
          </a:xfrm>
          <a:prstGeom prst="ellipse">
            <a:avLst/>
          </a:prstGeom>
          <a:solidFill>
            <a:schemeClr val="accent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42" name="椭圆 41"/>
          <p:cNvSpPr/>
          <p:nvPr>
            <p:custDataLst>
              <p:tags r:id="rId22"/>
            </p:custDataLst>
          </p:nvPr>
        </p:nvSpPr>
        <p:spPr>
          <a:xfrm>
            <a:off x="11414125" y="6113780"/>
            <a:ext cx="114300" cy="114300"/>
          </a:xfrm>
          <a:prstGeom prst="ellipse">
            <a:avLst/>
          </a:prstGeom>
          <a:solidFill>
            <a:schemeClr val="accent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43" name="椭圆 42"/>
          <p:cNvSpPr/>
          <p:nvPr>
            <p:custDataLst>
              <p:tags r:id="rId23"/>
            </p:custDataLst>
          </p:nvPr>
        </p:nvSpPr>
        <p:spPr>
          <a:xfrm>
            <a:off x="11414125" y="5920740"/>
            <a:ext cx="114300" cy="114300"/>
          </a:xfrm>
          <a:prstGeom prst="ellipse">
            <a:avLst/>
          </a:prstGeom>
          <a:solidFill>
            <a:schemeClr val="accent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8" name="署名"/>
          <p:cNvSpPr txBox="1">
            <a:spLocks noGrp="1"/>
          </p:cNvSpPr>
          <p:nvPr>
            <p:ph type="body" idx="2" hasCustomPrompt="1"/>
            <p:custDataLst>
              <p:tags r:id="rId24"/>
            </p:custDataLst>
          </p:nvPr>
        </p:nvSpPr>
        <p:spPr>
          <a:xfrm>
            <a:off x="829614" y="4625348"/>
            <a:ext cx="2120400" cy="446400"/>
          </a:xfrm>
          <a:prstGeom prst="roundRect">
            <a:avLst>
              <a:gd name="adj" fmla="val 50000"/>
            </a:avLst>
          </a:prstGeom>
          <a:solidFill>
            <a:schemeClr val="accent1"/>
          </a:solid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lang="zh-CN" altLang="en-US" sz="1600" b="0" i="0" u="none" strike="noStrike" kern="1200" cap="none" spc="150" normalizeH="0" baseline="0" noProof="1" dirty="0">
                <a:solidFill>
                  <a:schemeClr val="lt1">
                    <a:lumMod val="100000"/>
                  </a:schemeClr>
                </a:solidFill>
                <a:latin typeface="+mj-ea"/>
                <a:ea typeface="+mj-ea"/>
                <a:cs typeface="MiSans" panose="00000500000000000000" charset="-122"/>
              </a:defRPr>
            </a:lvl1pPr>
          </a:lstStyle>
          <a:p>
            <a:pPr lvl="0" algn="ctr"/>
            <a:r>
              <a:rPr dirty="0">
                <a:sym typeface="+mn-ea"/>
              </a:rPr>
              <a:t>单击此处编辑文本</a:t>
            </a:r>
            <a:endParaRPr dirty="0">
              <a:sym typeface="+mn-ea"/>
            </a:endParaRPr>
          </a:p>
        </p:txBody>
      </p:sp>
      <p:sp>
        <p:nvSpPr>
          <p:cNvPr id="7" name="标题"/>
          <p:cNvSpPr txBox="1">
            <a:spLocks noGrp="1"/>
          </p:cNvSpPr>
          <p:nvPr>
            <p:ph type="title" idx="1" hasCustomPrompt="1"/>
            <p:custDataLst>
              <p:tags r:id="rId25"/>
            </p:custDataLst>
          </p:nvPr>
        </p:nvSpPr>
        <p:spPr>
          <a:xfrm>
            <a:off x="829310" y="1931035"/>
            <a:ext cx="7233920" cy="2097405"/>
          </a:xfrm>
          <a:prstGeom prst="rect">
            <a:avLst/>
          </a:prstGeom>
          <a:noFill/>
        </p:spPr>
        <p:txBody>
          <a:bodyPr wrap="square" lIns="0" tIns="0" rIns="0" bIns="0" rtlCol="0" anchor="ctr" anchorCtr="0">
            <a:normAutofit/>
          </a:bodyPr>
          <a:lstStyle>
            <a:lvl1pPr marL="0" marR="0" algn="l" defTabSz="914400" rtl="0" eaLnBrk="1" fontAlgn="auto" latinLnBrk="0" hangingPunct="1">
              <a:lnSpc>
                <a:spcPct val="100000"/>
              </a:lnSpc>
              <a:buClrTx/>
              <a:buSzTx/>
              <a:buFontTx/>
              <a:buNone/>
              <a:defRPr kumimoji="0" lang="en-US" altLang="zh-CN" sz="7200" b="0" i="0" u="none" strike="noStrike" kern="1200" cap="none" spc="300" normalizeH="0" baseline="0" noProof="1" dirty="0">
                <a:solidFill>
                  <a:schemeClr val="accent1"/>
                </a:solidFill>
                <a:latin typeface="+mj-ea"/>
                <a:ea typeface="+mj-ea"/>
                <a:cs typeface="MiSans" panose="00000500000000000000" charset="-122"/>
                <a:sym typeface="+mn-ea"/>
              </a:defRPr>
            </a:lvl1pPr>
          </a:lstStyle>
          <a:p>
            <a:pPr lvl="0"/>
            <a:r>
              <a:rPr>
                <a:sym typeface="+mn-ea"/>
              </a:rPr>
              <a:t>单击编辑标题</a:t>
            </a:r>
            <a:endParaRPr>
              <a:sym typeface="+mn-ea"/>
            </a:endParaRPr>
          </a:p>
        </p:txBody>
      </p:sp>
      <p:sp>
        <p:nvSpPr>
          <p:cNvPr id="4" name="日期占位符 3"/>
          <p:cNvSpPr>
            <a:spLocks noGrp="1"/>
          </p:cNvSpPr>
          <p:nvPr>
            <p:ph type="dt" sz="half" idx="10"/>
            <p:custDataLst>
              <p:tags r:id="rId26"/>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27"/>
            </p:custDataLst>
          </p:nvPr>
        </p:nvSpPr>
        <p:spPr>
          <a:xfrm>
            <a:off x="4116000" y="6314400"/>
            <a:ext cx="3960000" cy="316800"/>
          </a:xfrm>
        </p:spPr>
        <p:txBody>
          <a:bodyPr/>
          <a:lstStyle/>
          <a:p>
            <a:endParaRPr lang="zh-CN" altLang="en-US" dirty="0"/>
          </a:p>
        </p:txBody>
      </p:sp>
      <p:sp>
        <p:nvSpPr>
          <p:cNvPr id="6" name="灯片编号占位符 5"/>
          <p:cNvSpPr>
            <a:spLocks noGrp="1"/>
          </p:cNvSpPr>
          <p:nvPr>
            <p:ph type="sldNum" sz="quarter" idx="12"/>
            <p:custDataLst>
              <p:tags r:id="rId28"/>
            </p:custDataLst>
          </p:nvPr>
        </p:nvSpPr>
        <p:spPr>
          <a:xfrm>
            <a:off x="8877600" y="6314400"/>
            <a:ext cx="2700000" cy="316800"/>
          </a:xfrm>
        </p:spPr>
        <p:txBody>
          <a:bodyPr/>
          <a:lstStyle/>
          <a:p>
            <a:fld id="{49AE70B2-8BF9-45C0-BB95-33D1B9D3A854}" type="slidenum">
              <a:rPr lang="zh-CN" altLang="en-US" smtClean="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tags" Target="../tags/tag36.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6" Type="http://schemas.openxmlformats.org/officeDocument/2006/relationships/theme" Target="../theme/theme2.xml"/><Relationship Id="rId25" Type="http://schemas.openxmlformats.org/officeDocument/2006/relationships/tags" Target="../tags/tag164.xml"/><Relationship Id="rId24" Type="http://schemas.openxmlformats.org/officeDocument/2006/relationships/tags" Target="../tags/tag163.xml"/><Relationship Id="rId23" Type="http://schemas.openxmlformats.org/officeDocument/2006/relationships/tags" Target="../tags/tag162.xml"/><Relationship Id="rId22" Type="http://schemas.openxmlformats.org/officeDocument/2006/relationships/tags" Target="../tags/tag161.xml"/><Relationship Id="rId21" Type="http://schemas.openxmlformats.org/officeDocument/2006/relationships/tags" Target="../tags/tag160.xml"/><Relationship Id="rId20" Type="http://schemas.openxmlformats.org/officeDocument/2006/relationships/tags" Target="../tags/tag159.xml"/><Relationship Id="rId2" Type="http://schemas.openxmlformats.org/officeDocument/2006/relationships/slideLayout" Target="../slideLayouts/slideLayout13.xml"/><Relationship Id="rId19" Type="http://schemas.openxmlformats.org/officeDocument/2006/relationships/slideLayout" Target="../slideLayouts/slideLayout30.xml"/><Relationship Id="rId18" Type="http://schemas.openxmlformats.org/officeDocument/2006/relationships/slideLayout" Target="../slideLayouts/slideLayout29.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9.xml"/><Relationship Id="rId8" Type="http://schemas.openxmlformats.org/officeDocument/2006/relationships/slideLayout" Target="../slideLayouts/slideLayout38.xml"/><Relationship Id="rId7" Type="http://schemas.openxmlformats.org/officeDocument/2006/relationships/slideLayout" Target="../slideLayouts/slideLayout37.xml"/><Relationship Id="rId6" Type="http://schemas.openxmlformats.org/officeDocument/2006/relationships/slideLayout" Target="../slideLayouts/slideLayout36.xml"/><Relationship Id="rId5" Type="http://schemas.openxmlformats.org/officeDocument/2006/relationships/slideLayout" Target="../slideLayouts/slideLayout35.xml"/><Relationship Id="rId4" Type="http://schemas.openxmlformats.org/officeDocument/2006/relationships/slideLayout" Target="../slideLayouts/slideLayout34.xml"/><Relationship Id="rId3" Type="http://schemas.openxmlformats.org/officeDocument/2006/relationships/slideLayout" Target="../slideLayouts/slideLayout33.xml"/><Relationship Id="rId21" Type="http://schemas.openxmlformats.org/officeDocument/2006/relationships/theme" Target="../theme/theme3.xml"/><Relationship Id="rId20" Type="http://schemas.openxmlformats.org/officeDocument/2006/relationships/tags" Target="../tags/tag256.xml"/><Relationship Id="rId2" Type="http://schemas.openxmlformats.org/officeDocument/2006/relationships/slideLayout" Target="../slideLayouts/slideLayout32.xml"/><Relationship Id="rId19" Type="http://schemas.openxmlformats.org/officeDocument/2006/relationships/tags" Target="../tags/tag255.xml"/><Relationship Id="rId18" Type="http://schemas.openxmlformats.org/officeDocument/2006/relationships/tags" Target="../tags/tag254.xml"/><Relationship Id="rId17" Type="http://schemas.openxmlformats.org/officeDocument/2006/relationships/tags" Target="../tags/tag253.xml"/><Relationship Id="rId16" Type="http://schemas.openxmlformats.org/officeDocument/2006/relationships/tags" Target="../tags/tag252.xml"/><Relationship Id="rId15" Type="http://schemas.openxmlformats.org/officeDocument/2006/relationships/tags" Target="../tags/tag251.xml"/><Relationship Id="rId14" Type="http://schemas.openxmlformats.org/officeDocument/2006/relationships/tags" Target="../tags/tag250.xml"/><Relationship Id="rId13" Type="http://schemas.openxmlformats.org/officeDocument/2006/relationships/tags" Target="../tags/tag249.xml"/><Relationship Id="rId12" Type="http://schemas.openxmlformats.org/officeDocument/2006/relationships/tags" Target="../tags/tag248.xml"/><Relationship Id="rId11" Type="http://schemas.openxmlformats.org/officeDocument/2006/relationships/slideLayout" Target="../slideLayouts/slideLayout41.xml"/><Relationship Id="rId10" Type="http://schemas.openxmlformats.org/officeDocument/2006/relationships/slideLayout" Target="../slideLayouts/slideLayout40.xml"/><Relationship Id="rId1"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50.xml"/><Relationship Id="rId8" Type="http://schemas.openxmlformats.org/officeDocument/2006/relationships/slideLayout" Target="../slideLayouts/slideLayout49.xml"/><Relationship Id="rId7" Type="http://schemas.openxmlformats.org/officeDocument/2006/relationships/slideLayout" Target="../slideLayouts/slideLayout48.xml"/><Relationship Id="rId6" Type="http://schemas.openxmlformats.org/officeDocument/2006/relationships/slideLayout" Target="../slideLayouts/slideLayout47.xml"/><Relationship Id="rId5" Type="http://schemas.openxmlformats.org/officeDocument/2006/relationships/slideLayout" Target="../slideLayouts/slideLayout46.xml"/><Relationship Id="rId4" Type="http://schemas.openxmlformats.org/officeDocument/2006/relationships/slideLayout" Target="../slideLayouts/slideLayout45.xml"/><Relationship Id="rId35" Type="http://schemas.openxmlformats.org/officeDocument/2006/relationships/theme" Target="../theme/theme4.xml"/><Relationship Id="rId34" Type="http://schemas.openxmlformats.org/officeDocument/2006/relationships/tags" Target="../tags/tag478.xml"/><Relationship Id="rId33" Type="http://schemas.openxmlformats.org/officeDocument/2006/relationships/tags" Target="../tags/tag477.xml"/><Relationship Id="rId32" Type="http://schemas.openxmlformats.org/officeDocument/2006/relationships/tags" Target="../tags/tag476.xml"/><Relationship Id="rId31" Type="http://schemas.openxmlformats.org/officeDocument/2006/relationships/tags" Target="../tags/tag475.xml"/><Relationship Id="rId30" Type="http://schemas.openxmlformats.org/officeDocument/2006/relationships/tags" Target="../tags/tag474.xml"/><Relationship Id="rId3" Type="http://schemas.openxmlformats.org/officeDocument/2006/relationships/slideLayout" Target="../slideLayouts/slideLayout44.xml"/><Relationship Id="rId29" Type="http://schemas.openxmlformats.org/officeDocument/2006/relationships/tags" Target="../tags/tag473.xml"/><Relationship Id="rId28" Type="http://schemas.openxmlformats.org/officeDocument/2006/relationships/tags" Target="../tags/tag472.xml"/><Relationship Id="rId27" Type="http://schemas.openxmlformats.org/officeDocument/2006/relationships/tags" Target="../tags/tag471.xml"/><Relationship Id="rId26" Type="http://schemas.openxmlformats.org/officeDocument/2006/relationships/tags" Target="../tags/tag470.xml"/><Relationship Id="rId25" Type="http://schemas.openxmlformats.org/officeDocument/2006/relationships/tags" Target="../tags/tag469.xml"/><Relationship Id="rId24" Type="http://schemas.openxmlformats.org/officeDocument/2006/relationships/tags" Target="../tags/tag468.xml"/><Relationship Id="rId23" Type="http://schemas.openxmlformats.org/officeDocument/2006/relationships/tags" Target="../tags/tag467.xml"/><Relationship Id="rId22" Type="http://schemas.openxmlformats.org/officeDocument/2006/relationships/image" Target="../media/image10.png"/><Relationship Id="rId21" Type="http://schemas.openxmlformats.org/officeDocument/2006/relationships/tags" Target="../tags/tag466.xml"/><Relationship Id="rId20" Type="http://schemas.openxmlformats.org/officeDocument/2006/relationships/image" Target="../media/image9.png"/><Relationship Id="rId2" Type="http://schemas.openxmlformats.org/officeDocument/2006/relationships/slideLayout" Target="../slideLayouts/slideLayout43.xml"/><Relationship Id="rId19" Type="http://schemas.openxmlformats.org/officeDocument/2006/relationships/tags" Target="../tags/tag465.xml"/><Relationship Id="rId18" Type="http://schemas.openxmlformats.org/officeDocument/2006/relationships/tags" Target="../tags/tag464.xml"/><Relationship Id="rId17" Type="http://schemas.openxmlformats.org/officeDocument/2006/relationships/tags" Target="../tags/tag463.xml"/><Relationship Id="rId16" Type="http://schemas.openxmlformats.org/officeDocument/2006/relationships/tags" Target="../tags/tag462.xml"/><Relationship Id="rId15" Type="http://schemas.openxmlformats.org/officeDocument/2006/relationships/image" Target="../media/image8.png"/><Relationship Id="rId14" Type="http://schemas.openxmlformats.org/officeDocument/2006/relationships/tags" Target="../tags/tag461.xml"/><Relationship Id="rId13" Type="http://schemas.openxmlformats.org/officeDocument/2006/relationships/image" Target="../media/image7.png"/><Relationship Id="rId12" Type="http://schemas.openxmlformats.org/officeDocument/2006/relationships/tags" Target="../tags/tag460.xml"/><Relationship Id="rId11" Type="http://schemas.openxmlformats.org/officeDocument/2006/relationships/slideLayout" Target="../slideLayouts/slideLayout52.xml"/><Relationship Id="rId10" Type="http://schemas.openxmlformats.org/officeDocument/2006/relationships/slideLayout" Target="../slideLayouts/slideLayout51.xml"/><Relationship Id="rId1"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Tree>
    <p:custDataLst>
      <p:tags r:id="rId12"/>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20"/>
            </p:custDataLst>
          </p:nvPr>
        </p:nvSpPr>
        <p:spPr>
          <a:xfrm>
            <a:off x="669882" y="443230"/>
            <a:ext cx="10852237" cy="441964"/>
          </a:xfrm>
          <a:prstGeom prst="rect">
            <a:avLst/>
          </a:prstGeom>
        </p:spPr>
        <p:txBody>
          <a:bodyPr vert="horz" lIns="101600" tIns="38100" rIns="76200" bIns="38100" rtlCol="0" anchor="t"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1"/>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2"/>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3"/>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4"/>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accent1"/>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任意多边形: 形状 1"/>
          <p:cNvSpPr/>
          <p:nvPr>
            <p:custDataLst>
              <p:tags r:id="rId12"/>
            </p:custDataLst>
          </p:nvPr>
        </p:nvSpPr>
        <p:spPr>
          <a:xfrm rot="9341392" flipH="1" flipV="1">
            <a:off x="10331875" y="5642305"/>
            <a:ext cx="2135925" cy="1102076"/>
          </a:xfrm>
          <a:custGeom>
            <a:avLst/>
            <a:gdLst>
              <a:gd name="connsiteX0" fmla="*/ 2789123 w 3444148"/>
              <a:gd name="connsiteY0" fmla="*/ 2346386 h 3666318"/>
              <a:gd name="connsiteX1" fmla="*/ 3444148 w 3444148"/>
              <a:gd name="connsiteY1" fmla="*/ 2642281 h 3666318"/>
              <a:gd name="connsiteX2" fmla="*/ 3412994 w 3444148"/>
              <a:gd name="connsiteY2" fmla="*/ 2706952 h 3666318"/>
              <a:gd name="connsiteX3" fmla="*/ 1801087 w 3444148"/>
              <a:gd name="connsiteY3" fmla="*/ 3666318 h 3666318"/>
              <a:gd name="connsiteX4" fmla="*/ 5171 w 3444148"/>
              <a:gd name="connsiteY4" fmla="*/ 2202605 h 3666318"/>
              <a:gd name="connsiteX5" fmla="*/ 0 w 3444148"/>
              <a:gd name="connsiteY5" fmla="*/ 2168720 h 3666318"/>
              <a:gd name="connsiteX6" fmla="*/ 1025835 w 3444148"/>
              <a:gd name="connsiteY6" fmla="*/ 2632121 h 3666318"/>
              <a:gd name="connsiteX7" fmla="*/ 1092518 w 3444148"/>
              <a:gd name="connsiteY7" fmla="*/ 2692727 h 3666318"/>
              <a:gd name="connsiteX8" fmla="*/ 1687193 w 3444148"/>
              <a:gd name="connsiteY8" fmla="*/ 2941345 h 3666318"/>
              <a:gd name="connsiteX9" fmla="*/ 1713285 w 3444148"/>
              <a:gd name="connsiteY9" fmla="*/ 2942663 h 3666318"/>
              <a:gd name="connsiteX10" fmla="*/ 1853162 w 3444148"/>
              <a:gd name="connsiteY10" fmla="*/ 3005849 h 3666318"/>
              <a:gd name="connsiteX11" fmla="*/ 1882246 w 3444148"/>
              <a:gd name="connsiteY11" fmla="*/ 2941466 h 3666318"/>
              <a:gd name="connsiteX12" fmla="*/ 1956872 w 3444148"/>
              <a:gd name="connsiteY12" fmla="*/ 2936289 h 3666318"/>
              <a:gd name="connsiteX13" fmla="*/ 2780577 w 3444148"/>
              <a:gd name="connsiteY13" fmla="*/ 2364128 h 3666318"/>
              <a:gd name="connsiteX14" fmla="*/ 2424622 w 3444148"/>
              <a:gd name="connsiteY14" fmla="*/ 111114 h 3666318"/>
              <a:gd name="connsiteX15" fmla="*/ 2127823 w 3444148"/>
              <a:gd name="connsiteY15" fmla="*/ 768142 h 3666318"/>
              <a:gd name="connsiteX16" fmla="*/ 2025584 w 3444148"/>
              <a:gd name="connsiteY16" fmla="*/ 741853 h 3666318"/>
              <a:gd name="connsiteX17" fmla="*/ 1801086 w 3444148"/>
              <a:gd name="connsiteY17" fmla="*/ 719222 h 3666318"/>
              <a:gd name="connsiteX18" fmla="*/ 1013414 w 3444148"/>
              <a:gd name="connsiteY18" fmla="*/ 1045487 h 3666318"/>
              <a:gd name="connsiteX19" fmla="*/ 961982 w 3444148"/>
              <a:gd name="connsiteY19" fmla="*/ 1102076 h 3666318"/>
              <a:gd name="connsiteX20" fmla="*/ 288697 w 3444148"/>
              <a:gd name="connsiteY20" fmla="*/ 797932 h 3666318"/>
              <a:gd name="connsiteX21" fmla="*/ 386532 w 3444148"/>
              <a:gd name="connsiteY21" fmla="*/ 667100 h 3666318"/>
              <a:gd name="connsiteX22" fmla="*/ 1801087 w 3444148"/>
              <a:gd name="connsiteY22" fmla="*/ 0 h 3666318"/>
              <a:gd name="connsiteX23" fmla="*/ 2346212 w 3444148"/>
              <a:gd name="connsiteY23" fmla="*/ 82415 h 3666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64" h="1736">
                <a:moveTo>
                  <a:pt x="2382" y="0"/>
                </a:moveTo>
                <a:cubicBezTo>
                  <a:pt x="2681" y="0"/>
                  <a:pt x="2969" y="45"/>
                  <a:pt x="3240" y="130"/>
                </a:cubicBezTo>
                <a:lnTo>
                  <a:pt x="3364" y="175"/>
                </a:lnTo>
                <a:lnTo>
                  <a:pt x="2896" y="1210"/>
                </a:lnTo>
                <a:lnTo>
                  <a:pt x="2735" y="1168"/>
                </a:lnTo>
                <a:cubicBezTo>
                  <a:pt x="2621" y="1145"/>
                  <a:pt x="2503" y="1133"/>
                  <a:pt x="2382" y="1133"/>
                </a:cubicBezTo>
                <a:cubicBezTo>
                  <a:pt x="1897" y="1133"/>
                  <a:pt x="1459" y="1329"/>
                  <a:pt x="1141" y="1646"/>
                </a:cubicBezTo>
                <a:lnTo>
                  <a:pt x="1060" y="1736"/>
                </a:lnTo>
                <a:lnTo>
                  <a:pt x="1005" y="1710"/>
                </a:lnTo>
                <a:lnTo>
                  <a:pt x="0" y="1257"/>
                </a:lnTo>
                <a:lnTo>
                  <a:pt x="154" y="1051"/>
                </a:lnTo>
                <a:cubicBezTo>
                  <a:pt x="684" y="409"/>
                  <a:pt x="1485" y="0"/>
                  <a:pt x="2382" y="0"/>
                </a:cubicBezTo>
                <a:close/>
              </a:path>
            </a:pathLst>
          </a:custGeom>
          <a:gradFill flip="none" rotWithShape="1">
            <a:gsLst>
              <a:gs pos="0">
                <a:schemeClr val="accent1">
                  <a:lumMod val="20000"/>
                  <a:lumOff val="80000"/>
                </a:schemeClr>
              </a:gs>
              <a:gs pos="100000">
                <a:schemeClr val="accent1"/>
              </a:gs>
            </a:gsLst>
            <a:lin ang="16200000" scaled="1"/>
            <a:tileRect/>
          </a:gra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cs typeface="MiSans" panose="00000500000000000000" charset="-122"/>
            </a:endParaRPr>
          </a:p>
        </p:txBody>
      </p:sp>
      <p:sp>
        <p:nvSpPr>
          <p:cNvPr id="7" name="任意多边形: 形状 2"/>
          <p:cNvSpPr/>
          <p:nvPr>
            <p:custDataLst>
              <p:tags r:id="rId13"/>
            </p:custDataLst>
          </p:nvPr>
        </p:nvSpPr>
        <p:spPr>
          <a:xfrm rot="4052122" flipH="1">
            <a:off x="-106680" y="-104140"/>
            <a:ext cx="790575" cy="825500"/>
          </a:xfrm>
          <a:custGeom>
            <a:avLst/>
            <a:gdLst>
              <a:gd name="connsiteX0" fmla="*/ 979294 w 979294"/>
              <a:gd name="connsiteY0" fmla="*/ 703361 h 1022080"/>
              <a:gd name="connsiteX1" fmla="*/ 693176 w 979294"/>
              <a:gd name="connsiteY1" fmla="*/ 11402 h 1022080"/>
              <a:gd name="connsiteX2" fmla="*/ 580067 w 979294"/>
              <a:gd name="connsiteY2" fmla="*/ 0 h 1022080"/>
              <a:gd name="connsiteX3" fmla="*/ 0 w 979294"/>
              <a:gd name="connsiteY3" fmla="*/ 580067 h 1022080"/>
              <a:gd name="connsiteX4" fmla="*/ 169898 w 979294"/>
              <a:gd name="connsiteY4" fmla="*/ 990236 h 1022080"/>
              <a:gd name="connsiteX5" fmla="*/ 208493 w 979294"/>
              <a:gd name="connsiteY5" fmla="*/ 1022080 h 1022080"/>
              <a:gd name="connsiteX6" fmla="*/ 524140 w 979294"/>
              <a:gd name="connsiteY6" fmla="*/ 891563 h 1022080"/>
              <a:gd name="connsiteX7" fmla="*/ 516153 w 979294"/>
              <a:gd name="connsiteY7" fmla="*/ 890758 h 1022080"/>
              <a:gd name="connsiteX8" fmla="*/ 262933 w 979294"/>
              <a:gd name="connsiteY8" fmla="*/ 580067 h 1022080"/>
              <a:gd name="connsiteX9" fmla="*/ 580067 w 979294"/>
              <a:gd name="connsiteY9" fmla="*/ 262933 h 1022080"/>
              <a:gd name="connsiteX10" fmla="*/ 897201 w 979294"/>
              <a:gd name="connsiteY10" fmla="*/ 580067 h 1022080"/>
              <a:gd name="connsiteX11" fmla="*/ 843039 w 979294"/>
              <a:gd name="connsiteY11" fmla="*/ 757379 h 1022080"/>
              <a:gd name="connsiteX12" fmla="*/ 840132 w 979294"/>
              <a:gd name="connsiteY12" fmla="*/ 760903 h 1022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9294" h="1022080">
                <a:moveTo>
                  <a:pt x="979294" y="703361"/>
                </a:moveTo>
                <a:lnTo>
                  <a:pt x="693176" y="11402"/>
                </a:lnTo>
                <a:lnTo>
                  <a:pt x="580067" y="0"/>
                </a:lnTo>
                <a:cubicBezTo>
                  <a:pt x="259705" y="0"/>
                  <a:pt x="0" y="259705"/>
                  <a:pt x="0" y="580067"/>
                </a:cubicBezTo>
                <a:cubicBezTo>
                  <a:pt x="0" y="740248"/>
                  <a:pt x="64926" y="885265"/>
                  <a:pt x="169898" y="990236"/>
                </a:cubicBezTo>
                <a:lnTo>
                  <a:pt x="208493" y="1022080"/>
                </a:lnTo>
                <a:lnTo>
                  <a:pt x="524140" y="891563"/>
                </a:lnTo>
                <a:lnTo>
                  <a:pt x="516153" y="890758"/>
                </a:lnTo>
                <a:cubicBezTo>
                  <a:pt x="371641" y="861186"/>
                  <a:pt x="262933" y="733321"/>
                  <a:pt x="262933" y="580067"/>
                </a:cubicBezTo>
                <a:cubicBezTo>
                  <a:pt x="262933" y="404919"/>
                  <a:pt x="404919" y="262933"/>
                  <a:pt x="580067" y="262933"/>
                </a:cubicBezTo>
                <a:cubicBezTo>
                  <a:pt x="755215" y="262933"/>
                  <a:pt x="897201" y="404919"/>
                  <a:pt x="897201" y="580067"/>
                </a:cubicBezTo>
                <a:cubicBezTo>
                  <a:pt x="897201" y="645747"/>
                  <a:pt x="877234" y="706765"/>
                  <a:pt x="843039" y="757379"/>
                </a:cubicBezTo>
                <a:lnTo>
                  <a:pt x="840132" y="760903"/>
                </a:lnTo>
                <a:close/>
              </a:path>
            </a:pathLst>
          </a:custGeom>
          <a:gradFill flip="none" rotWithShape="1">
            <a:gsLst>
              <a:gs pos="33000">
                <a:schemeClr val="bg1">
                  <a:alpha val="0"/>
                </a:schemeClr>
              </a:gs>
              <a:gs pos="91000">
                <a:schemeClr val="accent1"/>
              </a:gs>
            </a:gsLst>
            <a:path path="circle">
              <a:fillToRect l="100000" t="100000"/>
            </a:path>
            <a:tileRect r="-100000" b="-100000"/>
          </a:gra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cs typeface="MiSans" panose="00000500000000000000" charset="-122"/>
            </a:endParaRPr>
          </a:p>
        </p:txBody>
      </p:sp>
      <p:cxnSp>
        <p:nvCxnSpPr>
          <p:cNvPr id="11" name="直接连接符 10"/>
          <p:cNvCxnSpPr/>
          <p:nvPr>
            <p:custDataLst>
              <p:tags r:id="rId14"/>
            </p:custDataLst>
          </p:nvPr>
        </p:nvCxnSpPr>
        <p:spPr>
          <a:xfrm>
            <a:off x="701745" y="1314057"/>
            <a:ext cx="457200"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10" name="日期占位符 9"/>
          <p:cNvSpPr>
            <a:spLocks noGrp="1"/>
          </p:cNvSpPr>
          <p:nvPr>
            <p:ph type="dt" sz="half" idx="10"/>
            <p:custDataLst>
              <p:tags r:id="rId15"/>
            </p:custDataLst>
          </p:nvPr>
        </p:nvSpPr>
        <p:spPr>
          <a:xfrm>
            <a:off x="838200" y="6356350"/>
            <a:ext cx="2743200" cy="365125"/>
          </a:xfrm>
        </p:spPr>
        <p:txBody>
          <a:bodyPr/>
          <a:lstStyle>
            <a:lvl1pPr>
              <a:defRPr>
                <a:cs typeface="MiSans" panose="00000500000000000000" charset="-122"/>
              </a:defRPr>
            </a:lvl1pPr>
          </a:lstStyle>
          <a:p>
            <a:fld id="{D997B5FA-0921-464F-AAE1-844C04324D75}" type="datetimeFigureOut">
              <a:rPr lang="zh-CN" altLang="en-US" smtClean="0"/>
            </a:fld>
            <a:endParaRPr lang="zh-CN" altLang="en-US"/>
          </a:p>
        </p:txBody>
      </p:sp>
      <p:sp>
        <p:nvSpPr>
          <p:cNvPr id="12" name="页脚占位符 11"/>
          <p:cNvSpPr>
            <a:spLocks noGrp="1"/>
          </p:cNvSpPr>
          <p:nvPr>
            <p:ph type="ftr" sz="quarter" idx="11"/>
            <p:custDataLst>
              <p:tags r:id="rId16"/>
            </p:custDataLst>
          </p:nvPr>
        </p:nvSpPr>
        <p:spPr>
          <a:xfrm>
            <a:off x="4038600" y="6356350"/>
            <a:ext cx="4114800" cy="365125"/>
          </a:xfrm>
        </p:spPr>
        <p:txBody>
          <a:bodyPr/>
          <a:lstStyle>
            <a:lvl1pPr>
              <a:defRPr>
                <a:cs typeface="MiSans" panose="00000500000000000000" charset="-122"/>
              </a:defRPr>
            </a:lvl1pPr>
          </a:lstStyle>
          <a:p>
            <a:endParaRPr lang="zh-CN" altLang="en-US"/>
          </a:p>
        </p:txBody>
      </p:sp>
      <p:sp>
        <p:nvSpPr>
          <p:cNvPr id="13" name="灯片编号占位符 12"/>
          <p:cNvSpPr>
            <a:spLocks noGrp="1"/>
          </p:cNvSpPr>
          <p:nvPr>
            <p:ph type="sldNum" sz="quarter" idx="12"/>
            <p:custDataLst>
              <p:tags r:id="rId17"/>
            </p:custDataLst>
          </p:nvPr>
        </p:nvSpPr>
        <p:spPr>
          <a:xfrm>
            <a:off x="8610600" y="6356350"/>
            <a:ext cx="2743200" cy="365125"/>
          </a:xfrm>
        </p:spPr>
        <p:txBody>
          <a:bodyPr/>
          <a:lstStyle>
            <a:lvl1pPr>
              <a:defRPr>
                <a:cs typeface="MiSans" panose="00000500000000000000" charset="-122"/>
              </a:defRPr>
            </a:lvl1pPr>
          </a:lstStyle>
          <a:p>
            <a:fld id="{565CE74E-AB26-4998-AD42-012C4C1AD076}" type="slidenum">
              <a:rPr lang="zh-CN" altLang="en-US" smtClean="0"/>
            </a:fld>
            <a:endParaRPr lang="zh-CN" altLang="en-US"/>
          </a:p>
        </p:txBody>
      </p:sp>
      <p:sp>
        <p:nvSpPr>
          <p:cNvPr id="2" name="文本占位符 1"/>
          <p:cNvSpPr>
            <a:spLocks noGrp="1"/>
          </p:cNvSpPr>
          <p:nvPr>
            <p:ph type="body" idx="1"/>
            <p:custDataLst>
              <p:tags r:id="rId18"/>
            </p:custDataLst>
          </p:nvPr>
        </p:nvSpPr>
        <p:spPr>
          <a:xfrm>
            <a:off x="611400" y="1552756"/>
            <a:ext cx="10969200" cy="4624208"/>
          </a:xfrm>
          <a:prstGeom prst="rect">
            <a:avLst/>
          </a:prstGeom>
          <a:ln>
            <a:noFill/>
            <a:prstDash val="sysDash"/>
          </a:ln>
        </p:spPr>
        <p:txBody>
          <a:bodyPr vert="horz" lIns="90000" tIns="46800" rIns="90000" bIns="46800" rtlCol="0">
            <a:normAutofit/>
          </a:bodyPr>
          <a:lstStyle/>
          <a:p>
            <a:pPr marR="0" lvl="0" fontAlgn="auto">
              <a:lnSpc>
                <a:spcPct val="130000"/>
              </a:lnSpc>
              <a:spcBef>
                <a:spcPts val="1200"/>
              </a:spcBef>
              <a:spcAft>
                <a:spcPts val="0"/>
              </a:spcAft>
              <a:buClr>
                <a:srgbClr val="116CEE"/>
              </a:buClr>
              <a:buSzTx/>
              <a:buChar char="●"/>
            </a:pPr>
            <a:r>
              <a:rPr lang="zh-CN" altLang="en-US" dirty="0"/>
              <a:t>单击此处编辑母版文本样式</a:t>
            </a:r>
            <a:endParaRPr lang="zh-CN" altLang="en-US" dirty="0"/>
          </a:p>
          <a:p>
            <a:pPr lvl="1">
              <a:buChar char="●"/>
              <a:tabLst>
                <a:tab pos="1609725" algn="l"/>
              </a:tabLst>
            </a:pPr>
            <a:r>
              <a:rPr lang="zh-CN" altLang="en-US" dirty="0"/>
              <a:t>二级</a:t>
            </a:r>
            <a:endParaRPr lang="zh-CN" altLang="en-US" dirty="0"/>
          </a:p>
          <a:p>
            <a:pPr lvl="2">
              <a:buChar char="●"/>
            </a:pPr>
            <a:r>
              <a:rPr lang="zh-CN" altLang="en-US" dirty="0"/>
              <a:t>三级</a:t>
            </a:r>
            <a:endParaRPr lang="zh-CN" altLang="en-US" dirty="0"/>
          </a:p>
          <a:p>
            <a:pPr lvl="3">
              <a:buFont typeface="Wingdings" panose="05000000000000000000" charset="0"/>
              <a:buChar char=""/>
            </a:pPr>
            <a:r>
              <a:rPr lang="zh-CN" altLang="en-US" dirty="0"/>
              <a:t>四级</a:t>
            </a:r>
            <a:endParaRPr lang="zh-CN" altLang="en-US" dirty="0"/>
          </a:p>
          <a:p>
            <a:pPr lvl="4"/>
            <a:r>
              <a:rPr lang="zh-CN" altLang="en-US" dirty="0"/>
              <a:t>五级</a:t>
            </a:r>
            <a:endParaRPr lang="zh-CN" altLang="en-US" dirty="0"/>
          </a:p>
        </p:txBody>
      </p:sp>
      <p:sp>
        <p:nvSpPr>
          <p:cNvPr id="3" name="标题占位符 2"/>
          <p:cNvSpPr>
            <a:spLocks noGrp="1"/>
          </p:cNvSpPr>
          <p:nvPr>
            <p:ph type="title"/>
            <p:custDataLst>
              <p:tags r:id="rId19"/>
            </p:custDataLst>
          </p:nvPr>
        </p:nvSpPr>
        <p:spPr>
          <a:xfrm>
            <a:off x="611399" y="510838"/>
            <a:ext cx="10969199" cy="803219"/>
          </a:xfrm>
          <a:prstGeom prst="rect">
            <a:avLst/>
          </a:prstGeom>
          <a:noFill/>
          <a:ln>
            <a:noFill/>
            <a:prstDash val="sysDash"/>
          </a:ln>
        </p:spPr>
        <p:txBody>
          <a:bodyPr vert="horz" wrap="square" lIns="91440" tIns="45720" rIns="91440" bIns="45720" rtlCol="0" anchor="ctr">
            <a:normAutofit/>
          </a:bodyPr>
          <a:lstStyle/>
          <a:p>
            <a:pPr marL="0" marR="0" lvl="0" fontAlgn="auto">
              <a:lnSpc>
                <a:spcPct val="100000"/>
              </a:lnSpc>
              <a:buClrTx/>
              <a:buSzTx/>
              <a:buFontTx/>
            </a:pPr>
            <a:r>
              <a:rPr lang="zh-CN" altLang="en-US" dirty="0"/>
              <a:t>单击此处编辑母版标题样式</a:t>
            </a:r>
            <a:endParaRPr lang="zh-CN" altLang="en-US" dirty="0"/>
          </a:p>
        </p:txBody>
      </p:sp>
      <p:sp>
        <p:nvSpPr>
          <p:cNvPr id="4" name="KSO_TEMPLATE" hidden="1"/>
          <p:cNvSpPr/>
          <p:nvPr userDrawn="1">
            <p:custDataLst>
              <p:tags r:id="rId2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l" defTabSz="914400" rtl="0" eaLnBrk="1" latinLnBrk="0" hangingPunct="1">
        <a:lnSpc>
          <a:spcPct val="90000"/>
        </a:lnSpc>
        <a:spcBef>
          <a:spcPct val="0"/>
        </a:spcBef>
        <a:buNone/>
        <a:defRPr kumimoji="0" lang="zh-CN" altLang="en-US" sz="3600" b="1" i="0" u="none" strike="noStrike" kern="1200" cap="none" spc="300" normalizeH="0" baseline="0" dirty="0" smtClean="0">
          <a:ln>
            <a:noFill/>
            <a:prstDash val="sysDot"/>
          </a:ln>
          <a:solidFill>
            <a:schemeClr val="accent1"/>
          </a:solidFill>
          <a:latin typeface="+mj-ea"/>
          <a:ea typeface="+mj-ea"/>
          <a:cs typeface="+mj-lt"/>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panose="00000500000000000000" charset="-122"/>
          <a:sym typeface="+mn-ea"/>
        </a:defRPr>
      </a:lvl1pPr>
      <a:lvl2pPr marL="685800" marR="0" indent="-228600" algn="l" defTabSz="914400" rtl="0" eaLnBrk="1" fontAlgn="auto" latinLnBrk="0" hangingPunct="1">
        <a:lnSpc>
          <a:spcPct val="120000"/>
        </a:lnSpc>
        <a:spcBef>
          <a:spcPts val="1200"/>
        </a:spcBef>
        <a:spcAft>
          <a:spcPts val="0"/>
        </a:spcAft>
        <a:buClr>
          <a:srgbClr val="116CEE"/>
        </a:buClr>
        <a:buFont typeface="Arial" panose="020B0604020202020204" pitchFamily="34" charset="0"/>
        <a:buChar char="•"/>
        <a:defRPr kumimoji="0" lang="zh-CN" altLang="en-US" sz="1600" b="0" i="0" u="none" strike="noStrike" kern="1200" cap="none" spc="150" normalizeH="0" baseline="0" dirty="0">
          <a:solidFill>
            <a:schemeClr val="tx1">
              <a:lumMod val="50000"/>
              <a:lumOff val="50000"/>
            </a:schemeClr>
          </a:solidFill>
          <a:uFillTx/>
          <a:latin typeface="+mn-ea"/>
          <a:ea typeface="+mn-ea"/>
          <a:cs typeface="MiSans" panose="00000500000000000000" charset="-122"/>
        </a:defRPr>
      </a:lvl2pPr>
      <a:lvl3pPr marL="1143000" marR="0" indent="-228600" algn="l" defTabSz="914400" rtl="0" eaLnBrk="1" fontAlgn="auto" latinLnBrk="0" hangingPunct="1">
        <a:lnSpc>
          <a:spcPct val="120000"/>
        </a:lnSpc>
        <a:spcBef>
          <a:spcPts val="1200"/>
        </a:spcBef>
        <a:spcAft>
          <a:spcPts val="0"/>
        </a:spcAft>
        <a:buClr>
          <a:srgbClr val="116CEE"/>
        </a:buClr>
        <a:buFont typeface="Arial" panose="020B0604020202020204" pitchFamily="34" charset="0"/>
        <a:buChar char="•"/>
        <a:defRPr kumimoji="0" lang="zh-CN" altLang="en-US" sz="1600" b="0" i="0" u="none" strike="noStrike" kern="1200" cap="none" spc="150" normalizeH="0" baseline="0" dirty="0">
          <a:solidFill>
            <a:schemeClr val="tx1">
              <a:lumMod val="50000"/>
              <a:lumOff val="50000"/>
            </a:schemeClr>
          </a:solidFill>
          <a:uFillTx/>
          <a:latin typeface="+mn-ea"/>
          <a:ea typeface="+mn-ea"/>
          <a:cs typeface="MiSans" panose="00000500000000000000" charset="-122"/>
        </a:defRPr>
      </a:lvl3pPr>
      <a:lvl4pPr marL="1600200" marR="0" indent="-228600" algn="l" defTabSz="914400" rtl="0" eaLnBrk="1" fontAlgn="auto" latinLnBrk="0" hangingPunct="1">
        <a:lnSpc>
          <a:spcPct val="120000"/>
        </a:lnSpc>
        <a:spcBef>
          <a:spcPts val="1200"/>
        </a:spcBef>
        <a:spcAft>
          <a:spcPts val="0"/>
        </a:spcAft>
        <a:buClr>
          <a:srgbClr val="116CEE"/>
        </a:buClr>
        <a:buFont typeface="Arial" panose="020B0604020202020204" pitchFamily="34" charset="0"/>
        <a:buChar char="•"/>
        <a:defRPr kumimoji="0" lang="zh-CN" altLang="en-US" sz="1400" b="0" i="0" u="none" strike="noStrike" kern="1200" cap="none" spc="150" normalizeH="0" baseline="0" dirty="0">
          <a:solidFill>
            <a:schemeClr val="tx1">
              <a:lumMod val="50000"/>
              <a:lumOff val="50000"/>
            </a:schemeClr>
          </a:solidFill>
          <a:uFillTx/>
          <a:latin typeface="+mn-ea"/>
          <a:ea typeface="+mn-ea"/>
          <a:cs typeface="MiSans" panose="00000500000000000000" charset="-122"/>
        </a:defRPr>
      </a:lvl4pPr>
      <a:lvl5pPr marL="2057400" marR="0" indent="-228600" algn="l" defTabSz="914400" rtl="0" eaLnBrk="1" fontAlgn="auto" latinLnBrk="0" hangingPunct="1">
        <a:lnSpc>
          <a:spcPct val="120000"/>
        </a:lnSpc>
        <a:spcBef>
          <a:spcPts val="1200"/>
        </a:spcBef>
        <a:spcAft>
          <a:spcPts val="0"/>
        </a:spcAft>
        <a:buClr>
          <a:srgbClr val="116CEE"/>
        </a:buClr>
        <a:buFont typeface="Arial" panose="020B0604020202020204" pitchFamily="34" charset="0"/>
        <a:buChar char="•"/>
        <a:defRPr kumimoji="0" lang="zh-CN" altLang="en-US" sz="1400" b="0" i="0" u="none" strike="noStrike" kern="1200" cap="none" spc="150" normalizeH="0" baseline="0" dirty="0">
          <a:solidFill>
            <a:schemeClr val="tx1">
              <a:lumMod val="50000"/>
              <a:lumOff val="50000"/>
            </a:schemeClr>
          </a:solidFill>
          <a:uFillTx/>
          <a:latin typeface="+mn-ea"/>
          <a:ea typeface="+mn-ea"/>
          <a:cs typeface="MiSans" panose="00000500000000000000"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8" name="图片 17"/>
          <p:cNvPicPr>
            <a:picLocks noChangeAspect="1"/>
          </p:cNvPicPr>
          <p:nvPr>
            <p:custDataLst>
              <p:tags r:id="rId12"/>
            </p:custDataLst>
          </p:nvPr>
        </p:nvPicPr>
        <p:blipFill rotWithShape="1">
          <a:blip r:embed="rId13">
            <a:alphaModFix amt="70000"/>
            <a:duotone>
              <a:schemeClr val="accent1">
                <a:shade val="45000"/>
                <a:satMod val="135000"/>
              </a:schemeClr>
              <a:prstClr val="white"/>
            </a:duotone>
          </a:blip>
          <a:srcRect l="9286" b="39142"/>
          <a:stretch>
            <a:fillRect/>
          </a:stretch>
        </p:blipFill>
        <p:spPr>
          <a:xfrm>
            <a:off x="0" y="2760980"/>
            <a:ext cx="6116955" cy="4103370"/>
          </a:xfrm>
          <a:prstGeom prst="rect">
            <a:avLst/>
          </a:prstGeom>
        </p:spPr>
      </p:pic>
      <p:pic>
        <p:nvPicPr>
          <p:cNvPr id="17" name="图片 16"/>
          <p:cNvPicPr>
            <a:picLocks noChangeAspect="1"/>
          </p:cNvPicPr>
          <p:nvPr>
            <p:custDataLst>
              <p:tags r:id="rId14"/>
            </p:custDataLst>
          </p:nvPr>
        </p:nvPicPr>
        <p:blipFill rotWithShape="1">
          <a:blip r:embed="rId15">
            <a:duotone>
              <a:schemeClr val="accent1">
                <a:shade val="45000"/>
                <a:satMod val="135000"/>
              </a:schemeClr>
              <a:prstClr val="white"/>
            </a:duotone>
          </a:blip>
          <a:srcRect b="31073"/>
          <a:stretch>
            <a:fillRect/>
          </a:stretch>
        </p:blipFill>
        <p:spPr>
          <a:xfrm>
            <a:off x="599440" y="4057650"/>
            <a:ext cx="4072255" cy="2807335"/>
          </a:xfrm>
          <a:prstGeom prst="rect">
            <a:avLst/>
          </a:prstGeom>
        </p:spPr>
      </p:pic>
      <p:sp>
        <p:nvSpPr>
          <p:cNvPr id="16" name="椭圆 15"/>
          <p:cNvSpPr/>
          <p:nvPr>
            <p:custDataLst>
              <p:tags r:id="rId16"/>
            </p:custDataLst>
          </p:nvPr>
        </p:nvSpPr>
        <p:spPr>
          <a:xfrm rot="1800000">
            <a:off x="104140" y="4147185"/>
            <a:ext cx="4507865" cy="1297305"/>
          </a:xfrm>
          <a:prstGeom prst="ellipse">
            <a:avLst/>
          </a:prstGeom>
          <a:solidFill>
            <a:schemeClr val="l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4" name="椭圆 13"/>
          <p:cNvSpPr/>
          <p:nvPr>
            <p:custDataLst>
              <p:tags r:id="rId17"/>
            </p:custDataLst>
          </p:nvPr>
        </p:nvSpPr>
        <p:spPr>
          <a:xfrm rot="1800000">
            <a:off x="398780" y="3772535"/>
            <a:ext cx="4507865" cy="1297305"/>
          </a:xfrm>
          <a:prstGeom prst="ellipse">
            <a:avLst/>
          </a:prstGeom>
          <a:noFill/>
          <a:ln>
            <a:solidFill>
              <a:schemeClr val="l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9" name="十字星 29"/>
          <p:cNvSpPr/>
          <p:nvPr>
            <p:custDataLst>
              <p:tags r:id="rId18"/>
            </p:custDataLst>
          </p:nvPr>
        </p:nvSpPr>
        <p:spPr>
          <a:xfrm>
            <a:off x="2652395" y="5110480"/>
            <a:ext cx="296545" cy="296545"/>
          </a:xfrm>
          <a:prstGeom prst="star4">
            <a:avLst>
              <a:gd name="adj" fmla="val 84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pic>
        <p:nvPicPr>
          <p:cNvPr id="10" name="图片 9"/>
          <p:cNvPicPr>
            <a:picLocks noChangeAspect="1"/>
          </p:cNvPicPr>
          <p:nvPr>
            <p:custDataLst>
              <p:tags r:id="rId19"/>
            </p:custDataLst>
          </p:nvPr>
        </p:nvPicPr>
        <p:blipFill rotWithShape="1">
          <a:blip r:embed="rId20">
            <a:alphaModFix amt="50000"/>
            <a:duotone>
              <a:schemeClr val="accent1">
                <a:shade val="45000"/>
                <a:satMod val="135000"/>
              </a:schemeClr>
              <a:prstClr val="white"/>
            </a:duotone>
          </a:blip>
          <a:srcRect t="24711" r="20852"/>
          <a:stretch>
            <a:fillRect/>
          </a:stretch>
        </p:blipFill>
        <p:spPr>
          <a:xfrm>
            <a:off x="7308823" y="0"/>
            <a:ext cx="4883177" cy="4645052"/>
          </a:xfrm>
          <a:prstGeom prst="rect">
            <a:avLst/>
          </a:prstGeom>
        </p:spPr>
      </p:pic>
      <p:pic>
        <p:nvPicPr>
          <p:cNvPr id="11" name="图片 10"/>
          <p:cNvPicPr>
            <a:picLocks noChangeAspect="1"/>
          </p:cNvPicPr>
          <p:nvPr>
            <p:custDataLst>
              <p:tags r:id="rId21"/>
            </p:custDataLst>
          </p:nvPr>
        </p:nvPicPr>
        <p:blipFill rotWithShape="1">
          <a:blip r:embed="rId22">
            <a:alphaModFix amt="70000"/>
            <a:duotone>
              <a:schemeClr val="accent1">
                <a:shade val="45000"/>
                <a:satMod val="135000"/>
              </a:schemeClr>
              <a:prstClr val="white"/>
            </a:duotone>
          </a:blip>
          <a:srcRect t="21428"/>
          <a:stretch>
            <a:fillRect/>
          </a:stretch>
        </p:blipFill>
        <p:spPr>
          <a:xfrm>
            <a:off x="7463734" y="0"/>
            <a:ext cx="3615241" cy="2840584"/>
          </a:xfrm>
          <a:prstGeom prst="rect">
            <a:avLst/>
          </a:prstGeom>
        </p:spPr>
      </p:pic>
      <p:sp>
        <p:nvSpPr>
          <p:cNvPr id="12" name="任意多边形: 形状 11"/>
          <p:cNvSpPr/>
          <p:nvPr>
            <p:custDataLst>
              <p:tags r:id="rId23"/>
            </p:custDataLst>
          </p:nvPr>
        </p:nvSpPr>
        <p:spPr>
          <a:xfrm rot="1800000">
            <a:off x="8860224" y="1335959"/>
            <a:ext cx="3739420" cy="1382894"/>
          </a:xfrm>
          <a:custGeom>
            <a:avLst/>
            <a:gdLst>
              <a:gd name="connsiteX0" fmla="*/ 285680 w 3757539"/>
              <a:gd name="connsiteY0" fmla="*/ 356415 h 1362076"/>
              <a:gd name="connsiteX1" fmla="*/ 2366963 w 3757539"/>
              <a:gd name="connsiteY1" fmla="*/ 0 h 1362076"/>
              <a:gd name="connsiteX2" fmla="*/ 3070826 w 3757539"/>
              <a:gd name="connsiteY2" fmla="*/ 30618 h 1362076"/>
              <a:gd name="connsiteX3" fmla="*/ 3230204 w 3757539"/>
              <a:gd name="connsiteY3" fmla="*/ 47402 h 1362076"/>
              <a:gd name="connsiteX4" fmla="*/ 3757539 w 3757539"/>
              <a:gd name="connsiteY4" fmla="*/ 960774 h 1362076"/>
              <a:gd name="connsiteX5" fmla="*/ 3125462 w 3757539"/>
              <a:gd name="connsiteY5" fmla="*/ 1325704 h 1362076"/>
              <a:gd name="connsiteX6" fmla="*/ 3070826 w 3757539"/>
              <a:gd name="connsiteY6" fmla="*/ 1331458 h 1362076"/>
              <a:gd name="connsiteX7" fmla="*/ 2366963 w 3757539"/>
              <a:gd name="connsiteY7" fmla="*/ 1362076 h 1362076"/>
              <a:gd name="connsiteX8" fmla="*/ 0 w 3757539"/>
              <a:gd name="connsiteY8" fmla="*/ 681038 h 1362076"/>
              <a:gd name="connsiteX9" fmla="*/ 285680 w 3757539"/>
              <a:gd name="connsiteY9" fmla="*/ 356415 h 1362076"/>
              <a:gd name="connsiteX0-1" fmla="*/ 3230204 w 3757539"/>
              <a:gd name="connsiteY0-2" fmla="*/ 47402 h 1362076"/>
              <a:gd name="connsiteX1-3" fmla="*/ 3757539 w 3757539"/>
              <a:gd name="connsiteY1-4" fmla="*/ 960774 h 1362076"/>
              <a:gd name="connsiteX2-5" fmla="*/ 3125462 w 3757539"/>
              <a:gd name="connsiteY2-6" fmla="*/ 1325704 h 1362076"/>
              <a:gd name="connsiteX3-7" fmla="*/ 3070826 w 3757539"/>
              <a:gd name="connsiteY3-8" fmla="*/ 1331458 h 1362076"/>
              <a:gd name="connsiteX4-9" fmla="*/ 2366963 w 3757539"/>
              <a:gd name="connsiteY4-10" fmla="*/ 1362076 h 1362076"/>
              <a:gd name="connsiteX5-11" fmla="*/ 0 w 3757539"/>
              <a:gd name="connsiteY5-12" fmla="*/ 681038 h 1362076"/>
              <a:gd name="connsiteX6-13" fmla="*/ 285680 w 3757539"/>
              <a:gd name="connsiteY6-14" fmla="*/ 356415 h 1362076"/>
              <a:gd name="connsiteX7-15" fmla="*/ 2366963 w 3757539"/>
              <a:gd name="connsiteY7-16" fmla="*/ 0 h 1362076"/>
              <a:gd name="connsiteX8-17" fmla="*/ 3070826 w 3757539"/>
              <a:gd name="connsiteY8-18" fmla="*/ 30618 h 1362076"/>
              <a:gd name="connsiteX9-19" fmla="*/ 3321644 w 3757539"/>
              <a:gd name="connsiteY9-20" fmla="*/ 138842 h 1362076"/>
              <a:gd name="connsiteX0-21" fmla="*/ 3230204 w 3757539"/>
              <a:gd name="connsiteY0-22" fmla="*/ 47402 h 1362076"/>
              <a:gd name="connsiteX1-23" fmla="*/ 3757539 w 3757539"/>
              <a:gd name="connsiteY1-24" fmla="*/ 960774 h 1362076"/>
              <a:gd name="connsiteX2-25" fmla="*/ 3125462 w 3757539"/>
              <a:gd name="connsiteY2-26" fmla="*/ 1325704 h 1362076"/>
              <a:gd name="connsiteX3-27" fmla="*/ 3070826 w 3757539"/>
              <a:gd name="connsiteY3-28" fmla="*/ 1331458 h 1362076"/>
              <a:gd name="connsiteX4-29" fmla="*/ 2366963 w 3757539"/>
              <a:gd name="connsiteY4-30" fmla="*/ 1362076 h 1362076"/>
              <a:gd name="connsiteX5-31" fmla="*/ 0 w 3757539"/>
              <a:gd name="connsiteY5-32" fmla="*/ 681038 h 1362076"/>
              <a:gd name="connsiteX6-33" fmla="*/ 285680 w 3757539"/>
              <a:gd name="connsiteY6-34" fmla="*/ 356415 h 1362076"/>
              <a:gd name="connsiteX7-35" fmla="*/ 2366963 w 3757539"/>
              <a:gd name="connsiteY7-36" fmla="*/ 0 h 1362076"/>
              <a:gd name="connsiteX8-37" fmla="*/ 3070826 w 3757539"/>
              <a:gd name="connsiteY8-38" fmla="*/ 30618 h 1362076"/>
              <a:gd name="connsiteX0-39" fmla="*/ 3757539 w 3757539"/>
              <a:gd name="connsiteY0-40" fmla="*/ 960774 h 1362076"/>
              <a:gd name="connsiteX1-41" fmla="*/ 3125462 w 3757539"/>
              <a:gd name="connsiteY1-42" fmla="*/ 1325704 h 1362076"/>
              <a:gd name="connsiteX2-43" fmla="*/ 3070826 w 3757539"/>
              <a:gd name="connsiteY2-44" fmla="*/ 1331458 h 1362076"/>
              <a:gd name="connsiteX3-45" fmla="*/ 2366963 w 3757539"/>
              <a:gd name="connsiteY3-46" fmla="*/ 1362076 h 1362076"/>
              <a:gd name="connsiteX4-47" fmla="*/ 0 w 3757539"/>
              <a:gd name="connsiteY4-48" fmla="*/ 681038 h 1362076"/>
              <a:gd name="connsiteX5-49" fmla="*/ 285680 w 3757539"/>
              <a:gd name="connsiteY5-50" fmla="*/ 356415 h 1362076"/>
              <a:gd name="connsiteX6-51" fmla="*/ 2366963 w 3757539"/>
              <a:gd name="connsiteY6-52" fmla="*/ 0 h 1362076"/>
              <a:gd name="connsiteX7-53" fmla="*/ 3070826 w 3757539"/>
              <a:gd name="connsiteY7-54" fmla="*/ 30618 h 1362076"/>
              <a:gd name="connsiteX0-55" fmla="*/ 3757539 w 3757539"/>
              <a:gd name="connsiteY0-56" fmla="*/ 960774 h 1362076"/>
              <a:gd name="connsiteX1-57" fmla="*/ 3125462 w 3757539"/>
              <a:gd name="connsiteY1-58" fmla="*/ 1325704 h 1362076"/>
              <a:gd name="connsiteX2-59" fmla="*/ 3070826 w 3757539"/>
              <a:gd name="connsiteY2-60" fmla="*/ 1331458 h 1362076"/>
              <a:gd name="connsiteX3-61" fmla="*/ 2366963 w 3757539"/>
              <a:gd name="connsiteY3-62" fmla="*/ 1362076 h 1362076"/>
              <a:gd name="connsiteX4-63" fmla="*/ 0 w 3757539"/>
              <a:gd name="connsiteY4-64" fmla="*/ 681038 h 1362076"/>
              <a:gd name="connsiteX5-65" fmla="*/ 285680 w 3757539"/>
              <a:gd name="connsiteY5-66" fmla="*/ 356415 h 1362076"/>
              <a:gd name="connsiteX6-67" fmla="*/ 2366963 w 3757539"/>
              <a:gd name="connsiteY6-68" fmla="*/ 0 h 1362076"/>
              <a:gd name="connsiteX7-69" fmla="*/ 3070826 w 3757539"/>
              <a:gd name="connsiteY7-70" fmla="*/ 30618 h 1362076"/>
              <a:gd name="connsiteX0-71" fmla="*/ 3757539 w 3757539"/>
              <a:gd name="connsiteY0-72" fmla="*/ 960774 h 1362076"/>
              <a:gd name="connsiteX1-73" fmla="*/ 3125462 w 3757539"/>
              <a:gd name="connsiteY1-74" fmla="*/ 1325704 h 1362076"/>
              <a:gd name="connsiteX2-75" fmla="*/ 3070826 w 3757539"/>
              <a:gd name="connsiteY2-76" fmla="*/ 1331458 h 1362076"/>
              <a:gd name="connsiteX3-77" fmla="*/ 2366963 w 3757539"/>
              <a:gd name="connsiteY3-78" fmla="*/ 1362076 h 1362076"/>
              <a:gd name="connsiteX4-79" fmla="*/ 0 w 3757539"/>
              <a:gd name="connsiteY4-80" fmla="*/ 681038 h 1362076"/>
              <a:gd name="connsiteX5-81" fmla="*/ 285680 w 3757539"/>
              <a:gd name="connsiteY5-82" fmla="*/ 356415 h 1362076"/>
              <a:gd name="connsiteX6-83" fmla="*/ 2366963 w 3757539"/>
              <a:gd name="connsiteY6-84" fmla="*/ 0 h 1362076"/>
              <a:gd name="connsiteX7-85" fmla="*/ 3070826 w 3757539"/>
              <a:gd name="connsiteY7-86" fmla="*/ 30618 h 1362076"/>
              <a:gd name="connsiteX0-87" fmla="*/ 3757539 w 3757539"/>
              <a:gd name="connsiteY0-88" fmla="*/ 960774 h 1362076"/>
              <a:gd name="connsiteX1-89" fmla="*/ 3070826 w 3757539"/>
              <a:gd name="connsiteY1-90" fmla="*/ 1331458 h 1362076"/>
              <a:gd name="connsiteX2-91" fmla="*/ 2366963 w 3757539"/>
              <a:gd name="connsiteY2-92" fmla="*/ 1362076 h 1362076"/>
              <a:gd name="connsiteX3-93" fmla="*/ 0 w 3757539"/>
              <a:gd name="connsiteY3-94" fmla="*/ 681038 h 1362076"/>
              <a:gd name="connsiteX4-95" fmla="*/ 285680 w 3757539"/>
              <a:gd name="connsiteY4-96" fmla="*/ 356415 h 1362076"/>
              <a:gd name="connsiteX5-97" fmla="*/ 2366963 w 3757539"/>
              <a:gd name="connsiteY5-98" fmla="*/ 0 h 1362076"/>
              <a:gd name="connsiteX6-99" fmla="*/ 3070826 w 3757539"/>
              <a:gd name="connsiteY6-100" fmla="*/ 30618 h 1362076"/>
              <a:gd name="connsiteX0-101" fmla="*/ 3757539 w 3757539"/>
              <a:gd name="connsiteY0-102" fmla="*/ 960774 h 1362076"/>
              <a:gd name="connsiteX1-103" fmla="*/ 3070826 w 3757539"/>
              <a:gd name="connsiteY1-104" fmla="*/ 1331458 h 1362076"/>
              <a:gd name="connsiteX2-105" fmla="*/ 2366963 w 3757539"/>
              <a:gd name="connsiteY2-106" fmla="*/ 1362076 h 1362076"/>
              <a:gd name="connsiteX3-107" fmla="*/ 0 w 3757539"/>
              <a:gd name="connsiteY3-108" fmla="*/ 681038 h 1362076"/>
              <a:gd name="connsiteX4-109" fmla="*/ 285680 w 3757539"/>
              <a:gd name="connsiteY4-110" fmla="*/ 356415 h 1362076"/>
              <a:gd name="connsiteX5-111" fmla="*/ 2366963 w 3757539"/>
              <a:gd name="connsiteY5-112" fmla="*/ 0 h 1362076"/>
              <a:gd name="connsiteX6-113" fmla="*/ 3070826 w 3757539"/>
              <a:gd name="connsiteY6-114" fmla="*/ 30618 h 1362076"/>
              <a:gd name="connsiteX0-115" fmla="*/ 3733924 w 3733924"/>
              <a:gd name="connsiteY0-116" fmla="*/ 1000160 h 1362076"/>
              <a:gd name="connsiteX1-117" fmla="*/ 3070826 w 3733924"/>
              <a:gd name="connsiteY1-118" fmla="*/ 1331458 h 1362076"/>
              <a:gd name="connsiteX2-119" fmla="*/ 2366963 w 3733924"/>
              <a:gd name="connsiteY2-120" fmla="*/ 1362076 h 1362076"/>
              <a:gd name="connsiteX3-121" fmla="*/ 0 w 3733924"/>
              <a:gd name="connsiteY3-122" fmla="*/ 681038 h 1362076"/>
              <a:gd name="connsiteX4-123" fmla="*/ 285680 w 3733924"/>
              <a:gd name="connsiteY4-124" fmla="*/ 356415 h 1362076"/>
              <a:gd name="connsiteX5-125" fmla="*/ 2366963 w 3733924"/>
              <a:gd name="connsiteY5-126" fmla="*/ 0 h 1362076"/>
              <a:gd name="connsiteX6-127" fmla="*/ 3070826 w 3733924"/>
              <a:gd name="connsiteY6-128" fmla="*/ 30618 h 1362076"/>
              <a:gd name="connsiteX0-129" fmla="*/ 3739420 w 3739420"/>
              <a:gd name="connsiteY0-130" fmla="*/ 991837 h 1362076"/>
              <a:gd name="connsiteX1-131" fmla="*/ 3070826 w 3739420"/>
              <a:gd name="connsiteY1-132" fmla="*/ 1331458 h 1362076"/>
              <a:gd name="connsiteX2-133" fmla="*/ 2366963 w 3739420"/>
              <a:gd name="connsiteY2-134" fmla="*/ 1362076 h 1362076"/>
              <a:gd name="connsiteX3-135" fmla="*/ 0 w 3739420"/>
              <a:gd name="connsiteY3-136" fmla="*/ 681038 h 1362076"/>
              <a:gd name="connsiteX4-137" fmla="*/ 285680 w 3739420"/>
              <a:gd name="connsiteY4-138" fmla="*/ 356415 h 1362076"/>
              <a:gd name="connsiteX5-139" fmla="*/ 2366963 w 3739420"/>
              <a:gd name="connsiteY5-140" fmla="*/ 0 h 1362076"/>
              <a:gd name="connsiteX6-141" fmla="*/ 3070826 w 3739420"/>
              <a:gd name="connsiteY6-142" fmla="*/ 30618 h 1362076"/>
              <a:gd name="connsiteX0-143" fmla="*/ 3739420 w 3739420"/>
              <a:gd name="connsiteY0-144" fmla="*/ 991837 h 1362076"/>
              <a:gd name="connsiteX1-145" fmla="*/ 3070826 w 3739420"/>
              <a:gd name="connsiteY1-146" fmla="*/ 1331458 h 1362076"/>
              <a:gd name="connsiteX2-147" fmla="*/ 2366963 w 3739420"/>
              <a:gd name="connsiteY2-148" fmla="*/ 1362076 h 1362076"/>
              <a:gd name="connsiteX3-149" fmla="*/ 0 w 3739420"/>
              <a:gd name="connsiteY3-150" fmla="*/ 681038 h 1362076"/>
              <a:gd name="connsiteX4-151" fmla="*/ 285680 w 3739420"/>
              <a:gd name="connsiteY4-152" fmla="*/ 356415 h 1362076"/>
              <a:gd name="connsiteX5-153" fmla="*/ 2366963 w 3739420"/>
              <a:gd name="connsiteY5-154" fmla="*/ 0 h 1362076"/>
              <a:gd name="connsiteX6-155" fmla="*/ 3070826 w 3739420"/>
              <a:gd name="connsiteY6-156" fmla="*/ 30618 h 1362076"/>
              <a:gd name="connsiteX0-157" fmla="*/ 3739420 w 3739420"/>
              <a:gd name="connsiteY0-158" fmla="*/ 991837 h 1362076"/>
              <a:gd name="connsiteX1-159" fmla="*/ 3070826 w 3739420"/>
              <a:gd name="connsiteY1-160" fmla="*/ 1331458 h 1362076"/>
              <a:gd name="connsiteX2-161" fmla="*/ 2366963 w 3739420"/>
              <a:gd name="connsiteY2-162" fmla="*/ 1362076 h 1362076"/>
              <a:gd name="connsiteX3-163" fmla="*/ 0 w 3739420"/>
              <a:gd name="connsiteY3-164" fmla="*/ 681038 h 1362076"/>
              <a:gd name="connsiteX4-165" fmla="*/ 285680 w 3739420"/>
              <a:gd name="connsiteY4-166" fmla="*/ 356415 h 1362076"/>
              <a:gd name="connsiteX5-167" fmla="*/ 2366963 w 3739420"/>
              <a:gd name="connsiteY5-168" fmla="*/ 0 h 1362076"/>
              <a:gd name="connsiteX6-169" fmla="*/ 3070826 w 3739420"/>
              <a:gd name="connsiteY6-170" fmla="*/ 30618 h 1362076"/>
              <a:gd name="connsiteX0-171" fmla="*/ 3739420 w 3739420"/>
              <a:gd name="connsiteY0-172" fmla="*/ 991837 h 1367350"/>
              <a:gd name="connsiteX1-173" fmla="*/ 2366963 w 3739420"/>
              <a:gd name="connsiteY1-174" fmla="*/ 1362076 h 1367350"/>
              <a:gd name="connsiteX2-175" fmla="*/ 0 w 3739420"/>
              <a:gd name="connsiteY2-176" fmla="*/ 681038 h 1367350"/>
              <a:gd name="connsiteX3-177" fmla="*/ 285680 w 3739420"/>
              <a:gd name="connsiteY3-178" fmla="*/ 356415 h 1367350"/>
              <a:gd name="connsiteX4-179" fmla="*/ 2366963 w 3739420"/>
              <a:gd name="connsiteY4-180" fmla="*/ 0 h 1367350"/>
              <a:gd name="connsiteX5-181" fmla="*/ 3070826 w 3739420"/>
              <a:gd name="connsiteY5-182" fmla="*/ 30618 h 1367350"/>
              <a:gd name="connsiteX0-183" fmla="*/ 3739420 w 3739420"/>
              <a:gd name="connsiteY0-184" fmla="*/ 991837 h 1368283"/>
              <a:gd name="connsiteX1-185" fmla="*/ 2366963 w 3739420"/>
              <a:gd name="connsiteY1-186" fmla="*/ 1362076 h 1368283"/>
              <a:gd name="connsiteX2-187" fmla="*/ 0 w 3739420"/>
              <a:gd name="connsiteY2-188" fmla="*/ 681038 h 1368283"/>
              <a:gd name="connsiteX3-189" fmla="*/ 285680 w 3739420"/>
              <a:gd name="connsiteY3-190" fmla="*/ 356415 h 1368283"/>
              <a:gd name="connsiteX4-191" fmla="*/ 2366963 w 3739420"/>
              <a:gd name="connsiteY4-192" fmla="*/ 0 h 1368283"/>
              <a:gd name="connsiteX5-193" fmla="*/ 3070826 w 3739420"/>
              <a:gd name="connsiteY5-194" fmla="*/ 30618 h 1368283"/>
              <a:gd name="connsiteX0-195" fmla="*/ 3739420 w 3739420"/>
              <a:gd name="connsiteY0-196" fmla="*/ 991837 h 1362076"/>
              <a:gd name="connsiteX1-197" fmla="*/ 2366963 w 3739420"/>
              <a:gd name="connsiteY1-198" fmla="*/ 1362076 h 1362076"/>
              <a:gd name="connsiteX2-199" fmla="*/ 0 w 3739420"/>
              <a:gd name="connsiteY2-200" fmla="*/ 681038 h 1362076"/>
              <a:gd name="connsiteX3-201" fmla="*/ 285680 w 3739420"/>
              <a:gd name="connsiteY3-202" fmla="*/ 356415 h 1362076"/>
              <a:gd name="connsiteX4-203" fmla="*/ 2366963 w 3739420"/>
              <a:gd name="connsiteY4-204" fmla="*/ 0 h 1362076"/>
              <a:gd name="connsiteX5-205" fmla="*/ 3070826 w 3739420"/>
              <a:gd name="connsiteY5-206" fmla="*/ 30618 h 1362076"/>
              <a:gd name="connsiteX0-207" fmla="*/ 3739420 w 3739420"/>
              <a:gd name="connsiteY0-208" fmla="*/ 1005832 h 1376071"/>
              <a:gd name="connsiteX1-209" fmla="*/ 2366963 w 3739420"/>
              <a:gd name="connsiteY1-210" fmla="*/ 1376071 h 1376071"/>
              <a:gd name="connsiteX2-211" fmla="*/ 0 w 3739420"/>
              <a:gd name="connsiteY2-212" fmla="*/ 695033 h 1376071"/>
              <a:gd name="connsiteX3-213" fmla="*/ 285680 w 3739420"/>
              <a:gd name="connsiteY3-214" fmla="*/ 370410 h 1376071"/>
              <a:gd name="connsiteX4-215" fmla="*/ 2366963 w 3739420"/>
              <a:gd name="connsiteY4-216" fmla="*/ 13995 h 1376071"/>
              <a:gd name="connsiteX5-217" fmla="*/ 3182733 w 3739420"/>
              <a:gd name="connsiteY5-218" fmla="*/ 77863 h 1376071"/>
              <a:gd name="connsiteX0-219" fmla="*/ 3739420 w 3739420"/>
              <a:gd name="connsiteY0-220" fmla="*/ 1005655 h 1375894"/>
              <a:gd name="connsiteX1-221" fmla="*/ 2366963 w 3739420"/>
              <a:gd name="connsiteY1-222" fmla="*/ 1375894 h 1375894"/>
              <a:gd name="connsiteX2-223" fmla="*/ 0 w 3739420"/>
              <a:gd name="connsiteY2-224" fmla="*/ 694856 h 1375894"/>
              <a:gd name="connsiteX3-225" fmla="*/ 285680 w 3739420"/>
              <a:gd name="connsiteY3-226" fmla="*/ 370233 h 1375894"/>
              <a:gd name="connsiteX4-227" fmla="*/ 2366963 w 3739420"/>
              <a:gd name="connsiteY4-228" fmla="*/ 13818 h 1375894"/>
              <a:gd name="connsiteX5-229" fmla="*/ 3198782 w 3739420"/>
              <a:gd name="connsiteY5-230" fmla="*/ 78721 h 1375894"/>
              <a:gd name="connsiteX0-231" fmla="*/ 3739420 w 3739420"/>
              <a:gd name="connsiteY0-232" fmla="*/ 1012782 h 1383021"/>
              <a:gd name="connsiteX1-233" fmla="*/ 2366963 w 3739420"/>
              <a:gd name="connsiteY1-234" fmla="*/ 1383021 h 1383021"/>
              <a:gd name="connsiteX2-235" fmla="*/ 0 w 3739420"/>
              <a:gd name="connsiteY2-236" fmla="*/ 701983 h 1383021"/>
              <a:gd name="connsiteX3-237" fmla="*/ 285680 w 3739420"/>
              <a:gd name="connsiteY3-238" fmla="*/ 377360 h 1383021"/>
              <a:gd name="connsiteX4-239" fmla="*/ 2366963 w 3739420"/>
              <a:gd name="connsiteY4-240" fmla="*/ 20945 h 1383021"/>
              <a:gd name="connsiteX5-241" fmla="*/ 3198782 w 3739420"/>
              <a:gd name="connsiteY5-242" fmla="*/ 85848 h 1383021"/>
              <a:gd name="connsiteX0-243" fmla="*/ 3739420 w 3739420"/>
              <a:gd name="connsiteY0-244" fmla="*/ 1026672 h 1396911"/>
              <a:gd name="connsiteX1-245" fmla="*/ 2366963 w 3739420"/>
              <a:gd name="connsiteY1-246" fmla="*/ 1396911 h 1396911"/>
              <a:gd name="connsiteX2-247" fmla="*/ 0 w 3739420"/>
              <a:gd name="connsiteY2-248" fmla="*/ 715873 h 1396911"/>
              <a:gd name="connsiteX3-249" fmla="*/ 285680 w 3739420"/>
              <a:gd name="connsiteY3-250" fmla="*/ 391250 h 1396911"/>
              <a:gd name="connsiteX4-251" fmla="*/ 2366963 w 3739420"/>
              <a:gd name="connsiteY4-252" fmla="*/ 34835 h 1396911"/>
              <a:gd name="connsiteX5-253" fmla="*/ 3192528 w 3739420"/>
              <a:gd name="connsiteY5-254" fmla="*/ 62145 h 1396911"/>
              <a:gd name="connsiteX0-255" fmla="*/ 3739420 w 3739420"/>
              <a:gd name="connsiteY0-256" fmla="*/ 1011996 h 1382235"/>
              <a:gd name="connsiteX1-257" fmla="*/ 2366963 w 3739420"/>
              <a:gd name="connsiteY1-258" fmla="*/ 1382235 h 1382235"/>
              <a:gd name="connsiteX2-259" fmla="*/ 0 w 3739420"/>
              <a:gd name="connsiteY2-260" fmla="*/ 701197 h 1382235"/>
              <a:gd name="connsiteX3-261" fmla="*/ 285680 w 3739420"/>
              <a:gd name="connsiteY3-262" fmla="*/ 376574 h 1382235"/>
              <a:gd name="connsiteX4-263" fmla="*/ 2366963 w 3739420"/>
              <a:gd name="connsiteY4-264" fmla="*/ 20159 h 1382235"/>
              <a:gd name="connsiteX5-265" fmla="*/ 3192528 w 3739420"/>
              <a:gd name="connsiteY5-266" fmla="*/ 47469 h 1382235"/>
              <a:gd name="connsiteX0-267" fmla="*/ 3739420 w 3739420"/>
              <a:gd name="connsiteY0-268" fmla="*/ 1025520 h 1395759"/>
              <a:gd name="connsiteX1-269" fmla="*/ 2366963 w 3739420"/>
              <a:gd name="connsiteY1-270" fmla="*/ 1395759 h 1395759"/>
              <a:gd name="connsiteX2-271" fmla="*/ 0 w 3739420"/>
              <a:gd name="connsiteY2-272" fmla="*/ 714721 h 1395759"/>
              <a:gd name="connsiteX3-273" fmla="*/ 285680 w 3739420"/>
              <a:gd name="connsiteY3-274" fmla="*/ 390098 h 1395759"/>
              <a:gd name="connsiteX4-275" fmla="*/ 2366963 w 3739420"/>
              <a:gd name="connsiteY4-276" fmla="*/ 33683 h 1395759"/>
              <a:gd name="connsiteX5-277" fmla="*/ 3192528 w 3739420"/>
              <a:gd name="connsiteY5-278" fmla="*/ 60993 h 1395759"/>
              <a:gd name="connsiteX0-279" fmla="*/ 3739420 w 3739420"/>
              <a:gd name="connsiteY0-280" fmla="*/ 1013293 h 1383532"/>
              <a:gd name="connsiteX1-281" fmla="*/ 2366963 w 3739420"/>
              <a:gd name="connsiteY1-282" fmla="*/ 1383532 h 1383532"/>
              <a:gd name="connsiteX2-283" fmla="*/ 0 w 3739420"/>
              <a:gd name="connsiteY2-284" fmla="*/ 702494 h 1383532"/>
              <a:gd name="connsiteX3-285" fmla="*/ 285680 w 3739420"/>
              <a:gd name="connsiteY3-286" fmla="*/ 377871 h 1383532"/>
              <a:gd name="connsiteX4-287" fmla="*/ 2366963 w 3739420"/>
              <a:gd name="connsiteY4-288" fmla="*/ 21456 h 1383532"/>
              <a:gd name="connsiteX5-289" fmla="*/ 3192528 w 3739420"/>
              <a:gd name="connsiteY5-290" fmla="*/ 48766 h 1383532"/>
              <a:gd name="connsiteX0-291" fmla="*/ 3739420 w 3739420"/>
              <a:gd name="connsiteY0-292" fmla="*/ 1009045 h 1379284"/>
              <a:gd name="connsiteX1-293" fmla="*/ 2366963 w 3739420"/>
              <a:gd name="connsiteY1-294" fmla="*/ 1379284 h 1379284"/>
              <a:gd name="connsiteX2-295" fmla="*/ 0 w 3739420"/>
              <a:gd name="connsiteY2-296" fmla="*/ 698246 h 1379284"/>
              <a:gd name="connsiteX3-297" fmla="*/ 285680 w 3739420"/>
              <a:gd name="connsiteY3-298" fmla="*/ 373623 h 1379284"/>
              <a:gd name="connsiteX4-299" fmla="*/ 2366963 w 3739420"/>
              <a:gd name="connsiteY4-300" fmla="*/ 17208 h 1379284"/>
              <a:gd name="connsiteX5-301" fmla="*/ 3192528 w 3739420"/>
              <a:gd name="connsiteY5-302" fmla="*/ 44518 h 1379284"/>
              <a:gd name="connsiteX0-303" fmla="*/ 3739420 w 3739420"/>
              <a:gd name="connsiteY0-304" fmla="*/ 1004450 h 1374689"/>
              <a:gd name="connsiteX1-305" fmla="*/ 2366963 w 3739420"/>
              <a:gd name="connsiteY1-306" fmla="*/ 1374689 h 1374689"/>
              <a:gd name="connsiteX2-307" fmla="*/ 0 w 3739420"/>
              <a:gd name="connsiteY2-308" fmla="*/ 693651 h 1374689"/>
              <a:gd name="connsiteX3-309" fmla="*/ 285680 w 3739420"/>
              <a:gd name="connsiteY3-310" fmla="*/ 369028 h 1374689"/>
              <a:gd name="connsiteX4-311" fmla="*/ 2366963 w 3739420"/>
              <a:gd name="connsiteY4-312" fmla="*/ 12613 h 1374689"/>
              <a:gd name="connsiteX5-313" fmla="*/ 3208139 w 3739420"/>
              <a:gd name="connsiteY5-314" fmla="*/ 66963 h 1374689"/>
              <a:gd name="connsiteX0-315" fmla="*/ 3739420 w 3739420"/>
              <a:gd name="connsiteY0-316" fmla="*/ 1012655 h 1382894"/>
              <a:gd name="connsiteX1-317" fmla="*/ 2366963 w 3739420"/>
              <a:gd name="connsiteY1-318" fmla="*/ 1382894 h 1382894"/>
              <a:gd name="connsiteX2-319" fmla="*/ 0 w 3739420"/>
              <a:gd name="connsiteY2-320" fmla="*/ 701856 h 1382894"/>
              <a:gd name="connsiteX3-321" fmla="*/ 285680 w 3739420"/>
              <a:gd name="connsiteY3-322" fmla="*/ 377233 h 1382894"/>
              <a:gd name="connsiteX4-323" fmla="*/ 2366963 w 3739420"/>
              <a:gd name="connsiteY4-324" fmla="*/ 20818 h 1382894"/>
              <a:gd name="connsiteX5-325" fmla="*/ 3208139 w 3739420"/>
              <a:gd name="connsiteY5-326" fmla="*/ 75168 h 13828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739420" h="1382894">
                <a:moveTo>
                  <a:pt x="3739420" y="1012655"/>
                </a:moveTo>
                <a:cubicBezTo>
                  <a:pt x="3529000" y="1149204"/>
                  <a:pt x="3054514" y="1340907"/>
                  <a:pt x="2366963" y="1382894"/>
                </a:cubicBezTo>
                <a:cubicBezTo>
                  <a:pt x="1059725" y="1382894"/>
                  <a:pt x="0" y="1077983"/>
                  <a:pt x="0" y="701856"/>
                </a:cubicBezTo>
                <a:cubicBezTo>
                  <a:pt x="0" y="584316"/>
                  <a:pt x="103489" y="473731"/>
                  <a:pt x="285680" y="377233"/>
                </a:cubicBezTo>
                <a:cubicBezTo>
                  <a:pt x="686499" y="164936"/>
                  <a:pt x="1879886" y="71162"/>
                  <a:pt x="2366963" y="20818"/>
                </a:cubicBezTo>
                <a:cubicBezTo>
                  <a:pt x="2854040" y="-29526"/>
                  <a:pt x="3099604" y="20460"/>
                  <a:pt x="3208139" y="75168"/>
                </a:cubicBezTo>
              </a:path>
            </a:pathLst>
          </a:custGeom>
          <a:noFill/>
          <a:ln>
            <a:solidFill>
              <a:schemeClr val="lt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cs typeface="MiSans Normal" panose="00000500000000000000" charset="-122"/>
            </a:endParaRPr>
          </a:p>
        </p:txBody>
      </p:sp>
      <p:sp>
        <p:nvSpPr>
          <p:cNvPr id="13" name="任意多边形: 形状 12"/>
          <p:cNvSpPr/>
          <p:nvPr>
            <p:custDataLst>
              <p:tags r:id="rId24"/>
            </p:custDataLst>
          </p:nvPr>
        </p:nvSpPr>
        <p:spPr>
          <a:xfrm rot="1800000">
            <a:off x="9340282" y="788056"/>
            <a:ext cx="3395432" cy="1362076"/>
          </a:xfrm>
          <a:custGeom>
            <a:avLst/>
            <a:gdLst>
              <a:gd name="connsiteX0" fmla="*/ 285680 w 3395432"/>
              <a:gd name="connsiteY0" fmla="*/ 356415 h 1362076"/>
              <a:gd name="connsiteX1" fmla="*/ 2366963 w 3395432"/>
              <a:gd name="connsiteY1" fmla="*/ 0 h 1362076"/>
              <a:gd name="connsiteX2" fmla="*/ 2653306 w 3395432"/>
              <a:gd name="connsiteY2" fmla="*/ 8305 h 1362076"/>
              <a:gd name="connsiteX3" fmla="*/ 3395432 w 3395432"/>
              <a:gd name="connsiteY3" fmla="*/ 1293707 h 1362076"/>
              <a:gd name="connsiteX4" fmla="*/ 3288292 w 3395432"/>
              <a:gd name="connsiteY4" fmla="*/ 1308557 h 1362076"/>
              <a:gd name="connsiteX5" fmla="*/ 2366963 w 3395432"/>
              <a:gd name="connsiteY5" fmla="*/ 1362076 h 1362076"/>
              <a:gd name="connsiteX6" fmla="*/ 0 w 3395432"/>
              <a:gd name="connsiteY6" fmla="*/ 681038 h 1362076"/>
              <a:gd name="connsiteX7" fmla="*/ 285680 w 3395432"/>
              <a:gd name="connsiteY7" fmla="*/ 356415 h 1362076"/>
              <a:gd name="connsiteX0-1" fmla="*/ 285680 w 3395432"/>
              <a:gd name="connsiteY0-2" fmla="*/ 356415 h 1362076"/>
              <a:gd name="connsiteX1-3" fmla="*/ 2366963 w 3395432"/>
              <a:gd name="connsiteY1-4" fmla="*/ 0 h 1362076"/>
              <a:gd name="connsiteX2-5" fmla="*/ 2653306 w 3395432"/>
              <a:gd name="connsiteY2-6" fmla="*/ 8305 h 1362076"/>
              <a:gd name="connsiteX3-7" fmla="*/ 3395432 w 3395432"/>
              <a:gd name="connsiteY3-8" fmla="*/ 1293707 h 1362076"/>
              <a:gd name="connsiteX4-9" fmla="*/ 3288292 w 3395432"/>
              <a:gd name="connsiteY4-10" fmla="*/ 1308557 h 1362076"/>
              <a:gd name="connsiteX5-11" fmla="*/ 2366963 w 3395432"/>
              <a:gd name="connsiteY5-12" fmla="*/ 1362076 h 1362076"/>
              <a:gd name="connsiteX6-13" fmla="*/ 0 w 3395432"/>
              <a:gd name="connsiteY6-14" fmla="*/ 681038 h 1362076"/>
              <a:gd name="connsiteX7-15" fmla="*/ 285680 w 3395432"/>
              <a:gd name="connsiteY7-16" fmla="*/ 356415 h 1362076"/>
              <a:gd name="connsiteX0-17" fmla="*/ 2653306 w 3395432"/>
              <a:gd name="connsiteY0-18" fmla="*/ 8305 h 1362076"/>
              <a:gd name="connsiteX1-19" fmla="*/ 3395432 w 3395432"/>
              <a:gd name="connsiteY1-20" fmla="*/ 1293707 h 1362076"/>
              <a:gd name="connsiteX2-21" fmla="*/ 3288292 w 3395432"/>
              <a:gd name="connsiteY2-22" fmla="*/ 1308557 h 1362076"/>
              <a:gd name="connsiteX3-23" fmla="*/ 2366963 w 3395432"/>
              <a:gd name="connsiteY3-24" fmla="*/ 1362076 h 1362076"/>
              <a:gd name="connsiteX4-25" fmla="*/ 0 w 3395432"/>
              <a:gd name="connsiteY4-26" fmla="*/ 681038 h 1362076"/>
              <a:gd name="connsiteX5-27" fmla="*/ 285680 w 3395432"/>
              <a:gd name="connsiteY5-28" fmla="*/ 356415 h 1362076"/>
              <a:gd name="connsiteX6-29" fmla="*/ 2366963 w 3395432"/>
              <a:gd name="connsiteY6-30" fmla="*/ 0 h 1362076"/>
              <a:gd name="connsiteX7-31" fmla="*/ 2744746 w 3395432"/>
              <a:gd name="connsiteY7-32" fmla="*/ 99745 h 1362076"/>
              <a:gd name="connsiteX0-33" fmla="*/ 2653306 w 3395432"/>
              <a:gd name="connsiteY0-34" fmla="*/ 8305 h 1362076"/>
              <a:gd name="connsiteX1-35" fmla="*/ 3395432 w 3395432"/>
              <a:gd name="connsiteY1-36" fmla="*/ 1293707 h 1362076"/>
              <a:gd name="connsiteX2-37" fmla="*/ 3288292 w 3395432"/>
              <a:gd name="connsiteY2-38" fmla="*/ 1308557 h 1362076"/>
              <a:gd name="connsiteX3-39" fmla="*/ 2366963 w 3395432"/>
              <a:gd name="connsiteY3-40" fmla="*/ 1362076 h 1362076"/>
              <a:gd name="connsiteX4-41" fmla="*/ 0 w 3395432"/>
              <a:gd name="connsiteY4-42" fmla="*/ 681038 h 1362076"/>
              <a:gd name="connsiteX5-43" fmla="*/ 285680 w 3395432"/>
              <a:gd name="connsiteY5-44" fmla="*/ 356415 h 1362076"/>
              <a:gd name="connsiteX6-45" fmla="*/ 2366963 w 3395432"/>
              <a:gd name="connsiteY6-46" fmla="*/ 0 h 1362076"/>
              <a:gd name="connsiteX7-47" fmla="*/ 2744746 w 3395432"/>
              <a:gd name="connsiteY7-48" fmla="*/ 99745 h 1362076"/>
              <a:gd name="connsiteX0-49" fmla="*/ 3395432 w 3395432"/>
              <a:gd name="connsiteY0-50" fmla="*/ 1293707 h 1362076"/>
              <a:gd name="connsiteX1-51" fmla="*/ 3288292 w 3395432"/>
              <a:gd name="connsiteY1-52" fmla="*/ 1308557 h 1362076"/>
              <a:gd name="connsiteX2-53" fmla="*/ 2366963 w 3395432"/>
              <a:gd name="connsiteY2-54" fmla="*/ 1362076 h 1362076"/>
              <a:gd name="connsiteX3-55" fmla="*/ 0 w 3395432"/>
              <a:gd name="connsiteY3-56" fmla="*/ 681038 h 1362076"/>
              <a:gd name="connsiteX4-57" fmla="*/ 285680 w 3395432"/>
              <a:gd name="connsiteY4-58" fmla="*/ 356415 h 1362076"/>
              <a:gd name="connsiteX5-59" fmla="*/ 2366963 w 3395432"/>
              <a:gd name="connsiteY5-60" fmla="*/ 0 h 1362076"/>
              <a:gd name="connsiteX6-61" fmla="*/ 2744746 w 3395432"/>
              <a:gd name="connsiteY6-62" fmla="*/ 99745 h 1362076"/>
              <a:gd name="connsiteX0-63" fmla="*/ 3395432 w 3395432"/>
              <a:gd name="connsiteY0-64" fmla="*/ 1293707 h 1362076"/>
              <a:gd name="connsiteX1-65" fmla="*/ 3288292 w 3395432"/>
              <a:gd name="connsiteY1-66" fmla="*/ 1308557 h 1362076"/>
              <a:gd name="connsiteX2-67" fmla="*/ 2366963 w 3395432"/>
              <a:gd name="connsiteY2-68" fmla="*/ 1362076 h 1362076"/>
              <a:gd name="connsiteX3-69" fmla="*/ 0 w 3395432"/>
              <a:gd name="connsiteY3-70" fmla="*/ 681038 h 1362076"/>
              <a:gd name="connsiteX4-71" fmla="*/ 285680 w 3395432"/>
              <a:gd name="connsiteY4-72" fmla="*/ 356415 h 1362076"/>
              <a:gd name="connsiteX5-73" fmla="*/ 2366963 w 3395432"/>
              <a:gd name="connsiteY5-74" fmla="*/ 0 h 1362076"/>
              <a:gd name="connsiteX6-75" fmla="*/ 2744746 w 3395432"/>
              <a:gd name="connsiteY6-76" fmla="*/ 99745 h 1362076"/>
              <a:gd name="connsiteX0-77" fmla="*/ 3395432 w 3395432"/>
              <a:gd name="connsiteY0-78" fmla="*/ 1293707 h 1362076"/>
              <a:gd name="connsiteX1-79" fmla="*/ 3288292 w 3395432"/>
              <a:gd name="connsiteY1-80" fmla="*/ 1308557 h 1362076"/>
              <a:gd name="connsiteX2-81" fmla="*/ 2366963 w 3395432"/>
              <a:gd name="connsiteY2-82" fmla="*/ 1362076 h 1362076"/>
              <a:gd name="connsiteX3-83" fmla="*/ 0 w 3395432"/>
              <a:gd name="connsiteY3-84" fmla="*/ 681038 h 1362076"/>
              <a:gd name="connsiteX4-85" fmla="*/ 285680 w 3395432"/>
              <a:gd name="connsiteY4-86" fmla="*/ 356415 h 1362076"/>
              <a:gd name="connsiteX5-87" fmla="*/ 2366963 w 3395432"/>
              <a:gd name="connsiteY5-88" fmla="*/ 0 h 1362076"/>
              <a:gd name="connsiteX6-89" fmla="*/ 2646337 w 3395432"/>
              <a:gd name="connsiteY6-90" fmla="*/ 28147 h 13620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95432" h="1362076">
                <a:moveTo>
                  <a:pt x="3395432" y="1293707"/>
                </a:moveTo>
                <a:lnTo>
                  <a:pt x="3288292" y="1308557"/>
                </a:lnTo>
                <a:cubicBezTo>
                  <a:pt x="3005113" y="1343019"/>
                  <a:pt x="2693773" y="1362076"/>
                  <a:pt x="2366963" y="1362076"/>
                </a:cubicBezTo>
                <a:cubicBezTo>
                  <a:pt x="1059725" y="1362076"/>
                  <a:pt x="0" y="1057165"/>
                  <a:pt x="0" y="681038"/>
                </a:cubicBezTo>
                <a:cubicBezTo>
                  <a:pt x="1" y="563498"/>
                  <a:pt x="103489" y="452913"/>
                  <a:pt x="285680" y="356415"/>
                </a:cubicBezTo>
                <a:cubicBezTo>
                  <a:pt x="686499" y="144118"/>
                  <a:pt x="1468237" y="0"/>
                  <a:pt x="2366963" y="0"/>
                </a:cubicBezTo>
                <a:cubicBezTo>
                  <a:pt x="2462411" y="2768"/>
                  <a:pt x="2646337" y="28147"/>
                  <a:pt x="2646337" y="28147"/>
                </a:cubicBezTo>
              </a:path>
            </a:pathLst>
          </a:custGeom>
          <a:noFill/>
          <a:ln>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cs typeface="MiSans Normal" panose="00000500000000000000" charset="-122"/>
            </a:endParaRPr>
          </a:p>
        </p:txBody>
      </p:sp>
      <p:sp>
        <p:nvSpPr>
          <p:cNvPr id="8" name="十字星 58"/>
          <p:cNvSpPr/>
          <p:nvPr>
            <p:custDataLst>
              <p:tags r:id="rId25"/>
            </p:custDataLst>
          </p:nvPr>
        </p:nvSpPr>
        <p:spPr>
          <a:xfrm rot="2700000">
            <a:off x="9906000" y="304800"/>
            <a:ext cx="361950" cy="361950"/>
          </a:xfrm>
          <a:prstGeom prst="star4">
            <a:avLst>
              <a:gd name="adj" fmla="val 8433"/>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7" name="十字星 17"/>
          <p:cNvSpPr/>
          <p:nvPr>
            <p:custDataLst>
              <p:tags r:id="rId26"/>
            </p:custDataLst>
          </p:nvPr>
        </p:nvSpPr>
        <p:spPr>
          <a:xfrm>
            <a:off x="158115" y="448945"/>
            <a:ext cx="361950" cy="361950"/>
          </a:xfrm>
          <a:prstGeom prst="star4">
            <a:avLst>
              <a:gd name="adj" fmla="val 84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15" name="十字星 18"/>
          <p:cNvSpPr/>
          <p:nvPr>
            <p:custDataLst>
              <p:tags r:id="rId27"/>
            </p:custDataLst>
          </p:nvPr>
        </p:nvSpPr>
        <p:spPr>
          <a:xfrm>
            <a:off x="391160" y="666115"/>
            <a:ext cx="257175" cy="257175"/>
          </a:xfrm>
          <a:prstGeom prst="star4">
            <a:avLst>
              <a:gd name="adj" fmla="val 84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iSans Normal" panose="00000500000000000000" charset="-122"/>
            </a:endParaRPr>
          </a:p>
        </p:txBody>
      </p:sp>
      <p:sp>
        <p:nvSpPr>
          <p:cNvPr id="20" name="日期占位符 19"/>
          <p:cNvSpPr>
            <a:spLocks noGrp="1"/>
          </p:cNvSpPr>
          <p:nvPr>
            <p:ph type="dt" sz="half" idx="10"/>
            <p:custDataLst>
              <p:tags r:id="rId28"/>
            </p:custDataLst>
          </p:nvPr>
        </p:nvSpPr>
        <p:spPr>
          <a:xfrm>
            <a:off x="612000" y="6314400"/>
            <a:ext cx="2700000" cy="316800"/>
          </a:xfrm>
        </p:spPr>
        <p:txBody>
          <a:bodyPr/>
          <a:lstStyle>
            <a:lvl1pPr>
              <a:defRPr>
                <a:cs typeface="MiSans" panose="00000500000000000000" charset="-122"/>
              </a:defRPr>
            </a:lvl1pPr>
          </a:lstStyle>
          <a:p>
            <a:fld id="{760FBDFE-C587-4B4C-A407-44438C67B59E}" type="datetimeFigureOut">
              <a:rPr lang="zh-CN" altLang="en-US" smtClean="0"/>
            </a:fld>
            <a:endParaRPr lang="zh-CN" altLang="en-US" dirty="0"/>
          </a:p>
        </p:txBody>
      </p:sp>
      <p:sp>
        <p:nvSpPr>
          <p:cNvPr id="21" name="页脚占位符 20"/>
          <p:cNvSpPr>
            <a:spLocks noGrp="1"/>
          </p:cNvSpPr>
          <p:nvPr>
            <p:ph type="ftr" sz="quarter" idx="11"/>
            <p:custDataLst>
              <p:tags r:id="rId29"/>
            </p:custDataLst>
          </p:nvPr>
        </p:nvSpPr>
        <p:spPr>
          <a:xfrm>
            <a:off x="4116000" y="6314400"/>
            <a:ext cx="3960000" cy="316800"/>
          </a:xfrm>
        </p:spPr>
        <p:txBody>
          <a:bodyPr/>
          <a:lstStyle>
            <a:lvl1pPr>
              <a:defRPr>
                <a:cs typeface="MiSans" panose="00000500000000000000" charset="-122"/>
              </a:defRPr>
            </a:lvl1pPr>
          </a:lstStyle>
          <a:p>
            <a:endParaRPr lang="zh-CN" altLang="en-US" dirty="0"/>
          </a:p>
        </p:txBody>
      </p:sp>
      <p:sp>
        <p:nvSpPr>
          <p:cNvPr id="22" name="灯片编号占位符 21"/>
          <p:cNvSpPr>
            <a:spLocks noGrp="1"/>
          </p:cNvSpPr>
          <p:nvPr>
            <p:ph type="sldNum" sz="quarter" idx="12"/>
            <p:custDataLst>
              <p:tags r:id="rId30"/>
            </p:custDataLst>
          </p:nvPr>
        </p:nvSpPr>
        <p:spPr>
          <a:xfrm>
            <a:off x="8877600" y="6314400"/>
            <a:ext cx="2700000" cy="316800"/>
          </a:xfrm>
        </p:spPr>
        <p:txBody>
          <a:bodyPr/>
          <a:lstStyle>
            <a:lvl1pPr>
              <a:defRPr>
                <a:cs typeface="MiSans" panose="00000500000000000000" charset="-122"/>
              </a:defRPr>
            </a:lvl1pPr>
          </a:lstStyle>
          <a:p>
            <a:fld id="{49AE70B2-8BF9-45C0-BB95-33D1B9D3A854}" type="slidenum">
              <a:rPr lang="zh-CN" altLang="en-US" smtClean="0"/>
            </a:fld>
            <a:endParaRPr lang="zh-CN" altLang="en-US" dirty="0"/>
          </a:p>
        </p:txBody>
      </p:sp>
      <p:sp>
        <p:nvSpPr>
          <p:cNvPr id="2" name="文本占位符 1"/>
          <p:cNvSpPr>
            <a:spLocks noGrp="1"/>
          </p:cNvSpPr>
          <p:nvPr>
            <p:ph type="body" idx="21"/>
            <p:custDataLst>
              <p:tags r:id="rId31"/>
            </p:custDataLst>
          </p:nvPr>
        </p:nvSpPr>
        <p:spPr>
          <a:xfrm>
            <a:off x="605762" y="1447990"/>
            <a:ext cx="10969199" cy="4644042"/>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3" name="标题占位符 2"/>
          <p:cNvSpPr>
            <a:spLocks noGrp="1"/>
          </p:cNvSpPr>
          <p:nvPr>
            <p:ph type="title"/>
            <p:custDataLst>
              <p:tags r:id="rId32"/>
            </p:custDataLst>
          </p:nvPr>
        </p:nvSpPr>
        <p:spPr>
          <a:xfrm>
            <a:off x="599440" y="365126"/>
            <a:ext cx="10978160" cy="1015700"/>
          </a:xfrm>
          <a:prstGeom prst="rect">
            <a:avLst/>
          </a:prstGeom>
        </p:spPr>
        <p:txBody>
          <a:bodyPr vert="horz" lIns="91440" tIns="45720" rIns="91440" bIns="45720" rtlCol="0" anchor="ctr">
            <a:normAutofit/>
          </a:bodyPr>
          <a:lstStyle/>
          <a:p>
            <a:pPr marL="0" marR="0" lvl="0" algn="l" defTabSz="914400" rtl="0" eaLnBrk="1" fontAlgn="auto" latinLnBrk="0" hangingPunct="1">
              <a:lnSpc>
                <a:spcPct val="100000"/>
              </a:lnSpc>
              <a:spcBef>
                <a:spcPct val="0"/>
              </a:spcBef>
              <a:buClrTx/>
              <a:buSzTx/>
              <a:buFontTx/>
              <a:buNone/>
            </a:pPr>
            <a:r>
              <a:rPr lang="zh-CN" altLang="en-US" dirty="0"/>
              <a:t>单击此处编辑母版标题样式</a:t>
            </a:r>
            <a:endParaRPr lang="zh-CN" altLang="en-US" dirty="0"/>
          </a:p>
        </p:txBody>
      </p:sp>
      <p:sp>
        <p:nvSpPr>
          <p:cNvPr id="4" name="KSO_TEMPLATE" hidden="1"/>
          <p:cNvSpPr/>
          <p:nvPr userDrawn="1">
            <p:custDataLst>
              <p:tags r:id="rId3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34"/>
    </p:custData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l" defTabSz="914400" rtl="0" eaLnBrk="1" fontAlgn="auto" latinLnBrk="0" hangingPunct="1">
        <a:lnSpc>
          <a:spcPct val="100000"/>
        </a:lnSpc>
        <a:spcBef>
          <a:spcPct val="0"/>
        </a:spcBef>
        <a:buNone/>
        <a:defRPr kumimoji="0" lang="zh-CN" altLang="en-US" sz="3200" b="0" i="0" u="none" strike="noStrike" kern="1200" cap="none" spc="300" normalizeH="0" baseline="0" noProof="1" dirty="0">
          <a:ln>
            <a:noFill/>
            <a:prstDash val="sysDot"/>
          </a:ln>
          <a:solidFill>
            <a:schemeClr val="accent1"/>
          </a:solidFill>
          <a:uFillTx/>
          <a:latin typeface="+mj-ea"/>
          <a:ea typeface="+mj-ea"/>
          <a:cs typeface="MiSans" panose="00000500000000000000" charset="-122"/>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solidFill>
          <a:uFillTx/>
          <a:latin typeface="+mn-ea"/>
          <a:ea typeface="+mn-ea"/>
          <a:cs typeface="MiSans Normal" panose="00000500000000000000" charset="-122"/>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50000"/>
              <a:lumOff val="50000"/>
            </a:schemeClr>
          </a:solidFill>
          <a:uFillTx/>
          <a:latin typeface="+mn-ea"/>
          <a:ea typeface="+mn-ea"/>
          <a:cs typeface="MiSans Normal" panose="00000500000000000000" charset="-122"/>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50000"/>
              <a:lumOff val="50000"/>
            </a:schemeClr>
          </a:solidFill>
          <a:uFillTx/>
          <a:latin typeface="+mn-ea"/>
          <a:ea typeface="+mn-ea"/>
          <a:cs typeface="MiSans Normal" panose="00000500000000000000" charset="-122"/>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50000"/>
              <a:lumOff val="50000"/>
            </a:schemeClr>
          </a:solidFill>
          <a:uFillTx/>
          <a:latin typeface="+mn-ea"/>
          <a:ea typeface="+mn-ea"/>
          <a:cs typeface="MiSans Normal" panose="00000500000000000000" charset="-122"/>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50000"/>
              <a:lumOff val="50000"/>
            </a:schemeClr>
          </a:solidFill>
          <a:uFillTx/>
          <a:latin typeface="+mn-ea"/>
          <a:ea typeface="+mn-ea"/>
          <a:cs typeface="MiSans Normal" panose="00000500000000000000"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31.xml"/><Relationship Id="rId7" Type="http://schemas.openxmlformats.org/officeDocument/2006/relationships/tags" Target="../tags/tag484.xml"/><Relationship Id="rId6" Type="http://schemas.openxmlformats.org/officeDocument/2006/relationships/tags" Target="../tags/tag483.xml"/><Relationship Id="rId5" Type="http://schemas.openxmlformats.org/officeDocument/2006/relationships/image" Target="../media/image14.png"/><Relationship Id="rId4" Type="http://schemas.openxmlformats.org/officeDocument/2006/relationships/tags" Target="../tags/tag482.xml"/><Relationship Id="rId3" Type="http://schemas.openxmlformats.org/officeDocument/2006/relationships/tags" Target="../tags/tag481.xml"/><Relationship Id="rId2" Type="http://schemas.openxmlformats.org/officeDocument/2006/relationships/tags" Target="../tags/tag480.xml"/><Relationship Id="rId1" Type="http://schemas.openxmlformats.org/officeDocument/2006/relationships/tags" Target="../tags/tag479.xml"/></Relationships>
</file>

<file path=ppt/slides/_rels/slide2.xml.rels><?xml version="1.0" encoding="UTF-8" standalone="yes"?>
<Relationships xmlns="http://schemas.openxmlformats.org/package/2006/relationships"><Relationship Id="rId9" Type="http://schemas.openxmlformats.org/officeDocument/2006/relationships/tags" Target="../tags/tag493.xml"/><Relationship Id="rId8" Type="http://schemas.openxmlformats.org/officeDocument/2006/relationships/tags" Target="../tags/tag492.xml"/><Relationship Id="rId7" Type="http://schemas.openxmlformats.org/officeDocument/2006/relationships/tags" Target="../tags/tag491.xml"/><Relationship Id="rId6" Type="http://schemas.openxmlformats.org/officeDocument/2006/relationships/tags" Target="../tags/tag490.xml"/><Relationship Id="rId5" Type="http://schemas.openxmlformats.org/officeDocument/2006/relationships/tags" Target="../tags/tag489.xml"/><Relationship Id="rId4" Type="http://schemas.openxmlformats.org/officeDocument/2006/relationships/tags" Target="../tags/tag488.xml"/><Relationship Id="rId3" Type="http://schemas.openxmlformats.org/officeDocument/2006/relationships/tags" Target="../tags/tag487.xml"/><Relationship Id="rId28" Type="http://schemas.openxmlformats.org/officeDocument/2006/relationships/slideLayout" Target="../slideLayouts/slideLayout44.xml"/><Relationship Id="rId27" Type="http://schemas.openxmlformats.org/officeDocument/2006/relationships/tags" Target="../tags/tag510.xml"/><Relationship Id="rId26" Type="http://schemas.openxmlformats.org/officeDocument/2006/relationships/tags" Target="../tags/tag509.xml"/><Relationship Id="rId25" Type="http://schemas.openxmlformats.org/officeDocument/2006/relationships/tags" Target="../tags/tag508.xml"/><Relationship Id="rId24" Type="http://schemas.openxmlformats.org/officeDocument/2006/relationships/tags" Target="../tags/tag507.xml"/><Relationship Id="rId23" Type="http://schemas.openxmlformats.org/officeDocument/2006/relationships/tags" Target="../tags/tag506.xml"/><Relationship Id="rId22" Type="http://schemas.openxmlformats.org/officeDocument/2006/relationships/tags" Target="../tags/tag505.xml"/><Relationship Id="rId21" Type="http://schemas.openxmlformats.org/officeDocument/2006/relationships/tags" Target="../tags/tag504.xml"/><Relationship Id="rId20" Type="http://schemas.openxmlformats.org/officeDocument/2006/relationships/tags" Target="../tags/tag503.xml"/><Relationship Id="rId2" Type="http://schemas.openxmlformats.org/officeDocument/2006/relationships/tags" Target="../tags/tag486.xml"/><Relationship Id="rId19" Type="http://schemas.openxmlformats.org/officeDocument/2006/relationships/tags" Target="../tags/tag502.xml"/><Relationship Id="rId18" Type="http://schemas.openxmlformats.org/officeDocument/2006/relationships/tags" Target="../tags/tag501.xml"/><Relationship Id="rId17" Type="http://schemas.openxmlformats.org/officeDocument/2006/relationships/tags" Target="../tags/tag500.xml"/><Relationship Id="rId16" Type="http://schemas.openxmlformats.org/officeDocument/2006/relationships/tags" Target="../tags/tag499.xml"/><Relationship Id="rId15" Type="http://schemas.openxmlformats.org/officeDocument/2006/relationships/tags" Target="../tags/tag498.xml"/><Relationship Id="rId14" Type="http://schemas.openxmlformats.org/officeDocument/2006/relationships/tags" Target="../tags/tag497.xml"/><Relationship Id="rId13" Type="http://schemas.openxmlformats.org/officeDocument/2006/relationships/tags" Target="../tags/tag496.xml"/><Relationship Id="rId12" Type="http://schemas.openxmlformats.org/officeDocument/2006/relationships/tags" Target="../tags/tag495.xml"/><Relationship Id="rId11" Type="http://schemas.openxmlformats.org/officeDocument/2006/relationships/tags" Target="../tags/tag494.xml"/><Relationship Id="rId10" Type="http://schemas.openxmlformats.org/officeDocument/2006/relationships/image" Target="../media/image14.png"/><Relationship Id="rId1" Type="http://schemas.openxmlformats.org/officeDocument/2006/relationships/tags" Target="../tags/tag485.xml"/></Relationships>
</file>

<file path=ppt/slides/_rels/slide3.xml.rels><?xml version="1.0" encoding="UTF-8" standalone="yes"?>
<Relationships xmlns="http://schemas.openxmlformats.org/package/2006/relationships"><Relationship Id="rId9" Type="http://schemas.openxmlformats.org/officeDocument/2006/relationships/tags" Target="../tags/tag518.xml"/><Relationship Id="rId8" Type="http://schemas.openxmlformats.org/officeDocument/2006/relationships/tags" Target="../tags/tag517.xml"/><Relationship Id="rId7" Type="http://schemas.openxmlformats.org/officeDocument/2006/relationships/image" Target="../media/image14.png"/><Relationship Id="rId6" Type="http://schemas.openxmlformats.org/officeDocument/2006/relationships/tags" Target="../tags/tag516.xml"/><Relationship Id="rId5" Type="http://schemas.openxmlformats.org/officeDocument/2006/relationships/tags" Target="../tags/tag515.xml"/><Relationship Id="rId4" Type="http://schemas.openxmlformats.org/officeDocument/2006/relationships/tags" Target="../tags/tag514.xml"/><Relationship Id="rId3" Type="http://schemas.openxmlformats.org/officeDocument/2006/relationships/tags" Target="../tags/tag513.xml"/><Relationship Id="rId2" Type="http://schemas.openxmlformats.org/officeDocument/2006/relationships/tags" Target="../tags/tag512.xml"/><Relationship Id="rId11" Type="http://schemas.openxmlformats.org/officeDocument/2006/relationships/slideLayout" Target="../slideLayouts/slideLayout18.xml"/><Relationship Id="rId10" Type="http://schemas.openxmlformats.org/officeDocument/2006/relationships/tags" Target="../tags/tag519.xml"/><Relationship Id="rId1" Type="http://schemas.openxmlformats.org/officeDocument/2006/relationships/tags" Target="../tags/tag511.xml"/></Relationships>
</file>

<file path=ppt/slides/_rels/slide4.xml.rels><?xml version="1.0" encoding="UTF-8" standalone="yes"?>
<Relationships xmlns="http://schemas.openxmlformats.org/package/2006/relationships"><Relationship Id="rId9" Type="http://schemas.openxmlformats.org/officeDocument/2006/relationships/image" Target="../media/image15.jpeg"/><Relationship Id="rId8" Type="http://schemas.openxmlformats.org/officeDocument/2006/relationships/image" Target="../media/image14.png"/><Relationship Id="rId7" Type="http://schemas.openxmlformats.org/officeDocument/2006/relationships/tags" Target="../tags/tag526.xml"/><Relationship Id="rId6" Type="http://schemas.openxmlformats.org/officeDocument/2006/relationships/tags" Target="../tags/tag525.xml"/><Relationship Id="rId5" Type="http://schemas.openxmlformats.org/officeDocument/2006/relationships/tags" Target="../tags/tag524.xml"/><Relationship Id="rId4" Type="http://schemas.openxmlformats.org/officeDocument/2006/relationships/tags" Target="../tags/tag523.xml"/><Relationship Id="rId3" Type="http://schemas.openxmlformats.org/officeDocument/2006/relationships/tags" Target="../tags/tag522.xml"/><Relationship Id="rId2" Type="http://schemas.openxmlformats.org/officeDocument/2006/relationships/tags" Target="../tags/tag521.xml"/><Relationship Id="rId13" Type="http://schemas.openxmlformats.org/officeDocument/2006/relationships/slideLayout" Target="../slideLayouts/slideLayout18.xml"/><Relationship Id="rId12" Type="http://schemas.openxmlformats.org/officeDocument/2006/relationships/tags" Target="../tags/tag528.xml"/><Relationship Id="rId11" Type="http://schemas.openxmlformats.org/officeDocument/2006/relationships/tags" Target="../tags/tag527.xml"/><Relationship Id="rId10" Type="http://schemas.openxmlformats.org/officeDocument/2006/relationships/image" Target="../media/image16.png"/><Relationship Id="rId1" Type="http://schemas.openxmlformats.org/officeDocument/2006/relationships/tags" Target="../tags/tag520.xml"/></Relationships>
</file>

<file path=ppt/slides/_rels/slide5.xml.rels><?xml version="1.0" encoding="UTF-8" standalone="yes"?>
<Relationships xmlns="http://schemas.openxmlformats.org/package/2006/relationships"><Relationship Id="rId9" Type="http://schemas.openxmlformats.org/officeDocument/2006/relationships/image" Target="../media/image18.png"/><Relationship Id="rId8" Type="http://schemas.openxmlformats.org/officeDocument/2006/relationships/image" Target="../media/image17.jpeg"/><Relationship Id="rId7" Type="http://schemas.openxmlformats.org/officeDocument/2006/relationships/image" Target="../media/image14.png"/><Relationship Id="rId6" Type="http://schemas.openxmlformats.org/officeDocument/2006/relationships/tags" Target="../tags/tag534.xml"/><Relationship Id="rId5" Type="http://schemas.openxmlformats.org/officeDocument/2006/relationships/tags" Target="../tags/tag533.xml"/><Relationship Id="rId4" Type="http://schemas.openxmlformats.org/officeDocument/2006/relationships/tags" Target="../tags/tag532.xml"/><Relationship Id="rId3" Type="http://schemas.openxmlformats.org/officeDocument/2006/relationships/tags" Target="../tags/tag531.xml"/><Relationship Id="rId2" Type="http://schemas.openxmlformats.org/officeDocument/2006/relationships/tags" Target="../tags/tag530.xml"/><Relationship Id="rId16" Type="http://schemas.openxmlformats.org/officeDocument/2006/relationships/slideLayout" Target="../slideLayouts/slideLayout18.xml"/><Relationship Id="rId15" Type="http://schemas.openxmlformats.org/officeDocument/2006/relationships/tags" Target="../tags/tag540.xml"/><Relationship Id="rId14" Type="http://schemas.openxmlformats.org/officeDocument/2006/relationships/tags" Target="../tags/tag539.xml"/><Relationship Id="rId13" Type="http://schemas.openxmlformats.org/officeDocument/2006/relationships/tags" Target="../tags/tag538.xml"/><Relationship Id="rId12" Type="http://schemas.openxmlformats.org/officeDocument/2006/relationships/tags" Target="../tags/tag537.xml"/><Relationship Id="rId11" Type="http://schemas.openxmlformats.org/officeDocument/2006/relationships/tags" Target="../tags/tag536.xml"/><Relationship Id="rId10" Type="http://schemas.openxmlformats.org/officeDocument/2006/relationships/tags" Target="../tags/tag535.xml"/><Relationship Id="rId1" Type="http://schemas.openxmlformats.org/officeDocument/2006/relationships/tags" Target="../tags/tag529.xml"/></Relationships>
</file>

<file path=ppt/slides/_rels/slide6.xml.rels><?xml version="1.0" encoding="UTF-8" standalone="yes"?>
<Relationships xmlns="http://schemas.openxmlformats.org/package/2006/relationships"><Relationship Id="rId9" Type="http://schemas.openxmlformats.org/officeDocument/2006/relationships/image" Target="../media/image19.jpeg"/><Relationship Id="rId8" Type="http://schemas.openxmlformats.org/officeDocument/2006/relationships/image" Target="../media/image14.png"/><Relationship Id="rId7" Type="http://schemas.openxmlformats.org/officeDocument/2006/relationships/tags" Target="../tags/tag547.xml"/><Relationship Id="rId6" Type="http://schemas.openxmlformats.org/officeDocument/2006/relationships/tags" Target="../tags/tag546.xml"/><Relationship Id="rId5" Type="http://schemas.openxmlformats.org/officeDocument/2006/relationships/tags" Target="../tags/tag545.xml"/><Relationship Id="rId4" Type="http://schemas.openxmlformats.org/officeDocument/2006/relationships/tags" Target="../tags/tag544.xml"/><Relationship Id="rId3" Type="http://schemas.openxmlformats.org/officeDocument/2006/relationships/tags" Target="../tags/tag543.xml"/><Relationship Id="rId2" Type="http://schemas.openxmlformats.org/officeDocument/2006/relationships/tags" Target="../tags/tag542.xml"/><Relationship Id="rId13" Type="http://schemas.openxmlformats.org/officeDocument/2006/relationships/slideLayout" Target="../slideLayouts/slideLayout18.xml"/><Relationship Id="rId12" Type="http://schemas.openxmlformats.org/officeDocument/2006/relationships/tags" Target="../tags/tag549.xml"/><Relationship Id="rId11" Type="http://schemas.openxmlformats.org/officeDocument/2006/relationships/tags" Target="../tags/tag548.xml"/><Relationship Id="rId10" Type="http://schemas.openxmlformats.org/officeDocument/2006/relationships/image" Target="../media/image20.png"/><Relationship Id="rId1" Type="http://schemas.openxmlformats.org/officeDocument/2006/relationships/tags" Target="../tags/tag541.xml"/></Relationships>
</file>

<file path=ppt/slides/_rels/slide7.xml.rels><?xml version="1.0" encoding="UTF-8" standalone="yes"?>
<Relationships xmlns="http://schemas.openxmlformats.org/package/2006/relationships"><Relationship Id="rId9" Type="http://schemas.openxmlformats.org/officeDocument/2006/relationships/tags" Target="../tags/tag557.xml"/><Relationship Id="rId8" Type="http://schemas.openxmlformats.org/officeDocument/2006/relationships/tags" Target="../tags/tag556.xml"/><Relationship Id="rId7" Type="http://schemas.openxmlformats.org/officeDocument/2006/relationships/tags" Target="../tags/tag555.xml"/><Relationship Id="rId6" Type="http://schemas.openxmlformats.org/officeDocument/2006/relationships/tags" Target="../tags/tag554.xml"/><Relationship Id="rId5" Type="http://schemas.openxmlformats.org/officeDocument/2006/relationships/tags" Target="../tags/tag553.xml"/><Relationship Id="rId4" Type="http://schemas.openxmlformats.org/officeDocument/2006/relationships/tags" Target="../tags/tag552.xml"/><Relationship Id="rId3" Type="http://schemas.openxmlformats.org/officeDocument/2006/relationships/tags" Target="../tags/tag551.xml"/><Relationship Id="rId2" Type="http://schemas.openxmlformats.org/officeDocument/2006/relationships/image" Target="../media/image21.png"/><Relationship Id="rId16" Type="http://schemas.openxmlformats.org/officeDocument/2006/relationships/slideLayout" Target="../slideLayouts/slideLayout18.xml"/><Relationship Id="rId15" Type="http://schemas.openxmlformats.org/officeDocument/2006/relationships/tags" Target="../tags/tag560.xml"/><Relationship Id="rId14" Type="http://schemas.openxmlformats.org/officeDocument/2006/relationships/image" Target="../media/image23.jpeg"/><Relationship Id="rId13" Type="http://schemas.openxmlformats.org/officeDocument/2006/relationships/tags" Target="../tags/tag559.xml"/><Relationship Id="rId12" Type="http://schemas.openxmlformats.org/officeDocument/2006/relationships/image" Target="../media/image22.png"/><Relationship Id="rId11" Type="http://schemas.openxmlformats.org/officeDocument/2006/relationships/tags" Target="../tags/tag558.xml"/><Relationship Id="rId10" Type="http://schemas.openxmlformats.org/officeDocument/2006/relationships/image" Target="../media/image14.png"/><Relationship Id="rId1" Type="http://schemas.openxmlformats.org/officeDocument/2006/relationships/tags" Target="../tags/tag550.xml"/></Relationships>
</file>

<file path=ppt/slides/_rels/slide8.xml.rels><?xml version="1.0" encoding="UTF-8" standalone="yes"?>
<Relationships xmlns="http://schemas.openxmlformats.org/package/2006/relationships"><Relationship Id="rId9" Type="http://schemas.openxmlformats.org/officeDocument/2006/relationships/image" Target="../media/image24.jpeg"/><Relationship Id="rId8" Type="http://schemas.openxmlformats.org/officeDocument/2006/relationships/tags" Target="../tags/tag567.xml"/><Relationship Id="rId7" Type="http://schemas.openxmlformats.org/officeDocument/2006/relationships/image" Target="../media/image14.png"/><Relationship Id="rId6" Type="http://schemas.openxmlformats.org/officeDocument/2006/relationships/tags" Target="../tags/tag566.xml"/><Relationship Id="rId5" Type="http://schemas.openxmlformats.org/officeDocument/2006/relationships/tags" Target="../tags/tag565.xml"/><Relationship Id="rId4" Type="http://schemas.openxmlformats.org/officeDocument/2006/relationships/tags" Target="../tags/tag564.xml"/><Relationship Id="rId3" Type="http://schemas.openxmlformats.org/officeDocument/2006/relationships/tags" Target="../tags/tag563.xml"/><Relationship Id="rId2" Type="http://schemas.openxmlformats.org/officeDocument/2006/relationships/tags" Target="../tags/tag562.xml"/><Relationship Id="rId16" Type="http://schemas.openxmlformats.org/officeDocument/2006/relationships/slideLayout" Target="../slideLayouts/slideLayout18.xml"/><Relationship Id="rId15" Type="http://schemas.openxmlformats.org/officeDocument/2006/relationships/tags" Target="../tags/tag568.xml"/><Relationship Id="rId14" Type="http://schemas.openxmlformats.org/officeDocument/2006/relationships/image" Target="../media/image29.png"/><Relationship Id="rId13" Type="http://schemas.openxmlformats.org/officeDocument/2006/relationships/image" Target="../media/image28.jpeg"/><Relationship Id="rId12" Type="http://schemas.openxmlformats.org/officeDocument/2006/relationships/image" Target="../media/image27.jpeg"/><Relationship Id="rId11" Type="http://schemas.openxmlformats.org/officeDocument/2006/relationships/image" Target="../media/image26.jpeg"/><Relationship Id="rId10" Type="http://schemas.openxmlformats.org/officeDocument/2006/relationships/image" Target="../media/image25.jpeg"/><Relationship Id="rId1" Type="http://schemas.openxmlformats.org/officeDocument/2006/relationships/tags" Target="../tags/tag561.xml"/></Relationships>
</file>

<file path=ppt/slides/_rels/slide9.xml.rels><?xml version="1.0" encoding="UTF-8" standalone="yes"?>
<Relationships xmlns="http://schemas.openxmlformats.org/package/2006/relationships"><Relationship Id="rId9" Type="http://schemas.openxmlformats.org/officeDocument/2006/relationships/image" Target="../media/image31.jpeg"/><Relationship Id="rId8" Type="http://schemas.openxmlformats.org/officeDocument/2006/relationships/image" Target="../media/image30.jpeg"/><Relationship Id="rId7" Type="http://schemas.openxmlformats.org/officeDocument/2006/relationships/image" Target="../media/image14.png"/><Relationship Id="rId6" Type="http://schemas.openxmlformats.org/officeDocument/2006/relationships/tags" Target="../tags/tag574.xml"/><Relationship Id="rId5" Type="http://schemas.openxmlformats.org/officeDocument/2006/relationships/tags" Target="../tags/tag573.xml"/><Relationship Id="rId4" Type="http://schemas.openxmlformats.org/officeDocument/2006/relationships/tags" Target="../tags/tag572.xml"/><Relationship Id="rId3" Type="http://schemas.openxmlformats.org/officeDocument/2006/relationships/tags" Target="../tags/tag571.xml"/><Relationship Id="rId2" Type="http://schemas.openxmlformats.org/officeDocument/2006/relationships/tags" Target="../tags/tag570.xml"/><Relationship Id="rId14" Type="http://schemas.openxmlformats.org/officeDocument/2006/relationships/slideLayout" Target="../slideLayouts/slideLayout18.xml"/><Relationship Id="rId13" Type="http://schemas.openxmlformats.org/officeDocument/2006/relationships/tags" Target="../tags/tag576.xml"/><Relationship Id="rId12" Type="http://schemas.openxmlformats.org/officeDocument/2006/relationships/image" Target="../media/image33.png"/><Relationship Id="rId11" Type="http://schemas.openxmlformats.org/officeDocument/2006/relationships/tags" Target="../tags/tag575.xml"/><Relationship Id="rId10" Type="http://schemas.openxmlformats.org/officeDocument/2006/relationships/image" Target="../media/image32.jpeg"/><Relationship Id="rId1" Type="http://schemas.openxmlformats.org/officeDocument/2006/relationships/tags" Target="../tags/tag569.xml"/></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41.xml"/><Relationship Id="rId5" Type="http://schemas.openxmlformats.org/officeDocument/2006/relationships/tags" Target="../tags/tag580.xml"/><Relationship Id="rId4" Type="http://schemas.openxmlformats.org/officeDocument/2006/relationships/image" Target="../media/image14.png"/><Relationship Id="rId3" Type="http://schemas.openxmlformats.org/officeDocument/2006/relationships/tags" Target="../tags/tag579.xml"/><Relationship Id="rId2" Type="http://schemas.openxmlformats.org/officeDocument/2006/relationships/tags" Target="../tags/tag578.xml"/><Relationship Id="rId1" Type="http://schemas.openxmlformats.org/officeDocument/2006/relationships/tags" Target="../tags/tag57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idx="2"/>
            <p:custDataLst>
              <p:tags r:id="rId1"/>
            </p:custDataLst>
          </p:nvPr>
        </p:nvSpPr>
        <p:spPr>
          <a:xfrm>
            <a:off x="757555" y="3305810"/>
            <a:ext cx="11080115" cy="556260"/>
          </a:xfrm>
        </p:spPr>
        <p:txBody>
          <a:bodyPr>
            <a:normAutofit lnSpcReduction="10000"/>
          </a:bodyPr>
          <a:p>
            <a:r>
              <a:rPr lang="en-US" altLang="zh-CN" sz="1400" dirty="0">
                <a:solidFill>
                  <a:srgbClr val="0070C0"/>
                </a:solidFill>
                <a:sym typeface="+mn-ea"/>
              </a:rPr>
              <a:t>CE and UL certification materials for Baihong purification products</a:t>
            </a:r>
            <a:endParaRPr lang="en-US" altLang="zh-CN" sz="1400" dirty="0">
              <a:solidFill>
                <a:srgbClr val="0070C0"/>
              </a:solidFill>
              <a:sym typeface="+mn-ea"/>
            </a:endParaRPr>
          </a:p>
        </p:txBody>
      </p:sp>
      <p:sp>
        <p:nvSpPr>
          <p:cNvPr id="8" name="标题 7"/>
          <p:cNvSpPr>
            <a:spLocks noGrp="1"/>
          </p:cNvSpPr>
          <p:nvPr>
            <p:ph type="title" idx="1"/>
            <p:custDataLst>
              <p:tags r:id="rId2"/>
            </p:custDataLst>
          </p:nvPr>
        </p:nvSpPr>
        <p:spPr>
          <a:xfrm>
            <a:off x="570230" y="1892300"/>
            <a:ext cx="10981690" cy="1250315"/>
          </a:xfrm>
        </p:spPr>
        <p:txBody>
          <a:bodyPr>
            <a:normAutofit fontScale="90000"/>
          </a:bodyPr>
          <a:p>
            <a:r>
              <a:rPr>
                <a:solidFill>
                  <a:srgbClr val="0070C0"/>
                </a:solidFill>
                <a:sym typeface="+mn-ea"/>
              </a:rPr>
              <a:t>佰鸿净化产品CE认证和UL认证资料</a:t>
            </a:r>
            <a:endParaRPr>
              <a:solidFill>
                <a:srgbClr val="0070C0"/>
              </a:solidFill>
              <a:sym typeface="+mn-ea"/>
            </a:endParaRPr>
          </a:p>
        </p:txBody>
      </p:sp>
      <p:sp>
        <p:nvSpPr>
          <p:cNvPr id="5" name="文本框 4"/>
          <p:cNvSpPr txBox="1"/>
          <p:nvPr>
            <p:custDataLst>
              <p:tags r:id="rId3"/>
            </p:custDataLst>
          </p:nvPr>
        </p:nvSpPr>
        <p:spPr>
          <a:xfrm>
            <a:off x="756920" y="224155"/>
            <a:ext cx="2364740" cy="506730"/>
          </a:xfrm>
          <a:prstGeom prst="rect">
            <a:avLst/>
          </a:prstGeom>
          <a:noFill/>
        </p:spPr>
        <p:txBody>
          <a:bodyPr wrap="square" rtlCol="0">
            <a:spAutoFit/>
            <a:scene3d>
              <a:camera prst="orthographicFront"/>
              <a:lightRig rig="threePt" dir="t"/>
            </a:scene3d>
          </a:bodyPr>
          <a:p>
            <a:pPr algn="l"/>
            <a:r>
              <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好品质</a:t>
            </a:r>
            <a:r>
              <a:rPr lang="en-US" altLang="zh-CN"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 </a:t>
            </a:r>
            <a:r>
              <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佰鸿造</a:t>
            </a:r>
            <a:endPar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a:p>
            <a:pPr algn="l"/>
            <a:r>
              <a:rPr lang="zh-CN" altLang="en-US" sz="9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Hao pin zhi Bai hong Zao</a:t>
            </a:r>
            <a:endParaRPr lang="zh-CN" altLang="en-US" sz="9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p:txBody>
      </p:sp>
      <p:pic>
        <p:nvPicPr>
          <p:cNvPr id="6" name="图片 5" descr="佰鸿优品logo定稿文件-1"/>
          <p:cNvPicPr>
            <a:picLocks noChangeAspect="1"/>
          </p:cNvPicPr>
          <p:nvPr>
            <p:custDataLst>
              <p:tags r:id="rId4"/>
            </p:custDataLst>
          </p:nvPr>
        </p:nvPicPr>
        <p:blipFill>
          <a:blip r:embed="rId5"/>
          <a:stretch>
            <a:fillRect/>
          </a:stretch>
        </p:blipFill>
        <p:spPr>
          <a:xfrm>
            <a:off x="106045" y="156845"/>
            <a:ext cx="773430" cy="655320"/>
          </a:xfrm>
          <a:prstGeom prst="rect">
            <a:avLst/>
          </a:prstGeom>
        </p:spPr>
      </p:pic>
      <p:sp>
        <p:nvSpPr>
          <p:cNvPr id="9" name="文本框 8"/>
          <p:cNvSpPr txBox="1"/>
          <p:nvPr>
            <p:custDataLst>
              <p:tags r:id="rId6"/>
            </p:custDataLst>
          </p:nvPr>
        </p:nvSpPr>
        <p:spPr>
          <a:xfrm>
            <a:off x="5426710" y="5135245"/>
            <a:ext cx="6635115" cy="1583690"/>
          </a:xfrm>
          <a:prstGeom prst="rect">
            <a:avLst/>
          </a:prstGeom>
          <a:noFill/>
        </p:spPr>
        <p:txBody>
          <a:bodyPr wrap="square" rtlCol="0" anchor="t">
            <a:spAutoFit/>
          </a:bodyPr>
          <a:p>
            <a:pPr algn="l">
              <a:lnSpc>
                <a:spcPct val="180000"/>
              </a:lnSpc>
            </a:pPr>
            <a:r>
              <a:rPr sz="900" dirty="0">
                <a:solidFill>
                  <a:schemeClr val="tx1"/>
                </a:solidFill>
                <a:latin typeface="+mj-ea"/>
                <a:ea typeface="+mj-ea"/>
                <a:sym typeface="+mn-ea"/>
              </a:rPr>
              <a:t>东莞市佰鸿净化设备有限公司</a:t>
            </a:r>
            <a:endParaRPr sz="900" dirty="0">
              <a:solidFill>
                <a:schemeClr val="tx1"/>
              </a:solidFill>
              <a:latin typeface="+mj-ea"/>
              <a:ea typeface="+mj-ea"/>
            </a:endParaRPr>
          </a:p>
          <a:p>
            <a:pPr algn="l">
              <a:lnSpc>
                <a:spcPct val="180000"/>
              </a:lnSpc>
            </a:pPr>
            <a:r>
              <a:rPr sz="900" dirty="0">
                <a:solidFill>
                  <a:schemeClr val="tx1"/>
                </a:solidFill>
                <a:latin typeface="+mj-ea"/>
                <a:ea typeface="+mj-ea"/>
                <a:sym typeface="+mn-ea"/>
              </a:rPr>
              <a:t>Dongguan Baihong Purification Equipment Co., Ltd</a:t>
            </a:r>
            <a:endParaRPr sz="900" dirty="0">
              <a:solidFill>
                <a:schemeClr val="tx1"/>
              </a:solidFill>
              <a:latin typeface="+mj-ea"/>
              <a:ea typeface="+mj-ea"/>
            </a:endParaRPr>
          </a:p>
          <a:p>
            <a:pPr algn="l">
              <a:lnSpc>
                <a:spcPct val="180000"/>
              </a:lnSpc>
            </a:pPr>
            <a:r>
              <a:rPr sz="900" dirty="0">
                <a:solidFill>
                  <a:schemeClr val="tx1"/>
                </a:solidFill>
                <a:latin typeface="+mj-ea"/>
                <a:ea typeface="+mj-ea"/>
                <a:sym typeface="+mn-ea"/>
              </a:rPr>
              <a:t>地址：广东东莞市大朗镇石厦村金厦东路28号</a:t>
            </a:r>
            <a:endParaRPr sz="900" dirty="0">
              <a:solidFill>
                <a:schemeClr val="tx1"/>
              </a:solidFill>
              <a:latin typeface="+mj-ea"/>
              <a:ea typeface="+mj-ea"/>
            </a:endParaRPr>
          </a:p>
          <a:p>
            <a:pPr algn="l">
              <a:lnSpc>
                <a:spcPct val="180000"/>
              </a:lnSpc>
            </a:pPr>
            <a:r>
              <a:rPr sz="900" dirty="0">
                <a:solidFill>
                  <a:schemeClr val="tx1"/>
                </a:solidFill>
                <a:latin typeface="+mj-ea"/>
                <a:ea typeface="+mj-ea"/>
                <a:sym typeface="+mn-ea"/>
              </a:rPr>
              <a:t>Address: No. 28 Jinxia East Road, Shixia Village, Dalang Town, Dongguan City, Guangdong Province</a:t>
            </a:r>
            <a:endParaRPr sz="900" dirty="0">
              <a:solidFill>
                <a:schemeClr val="tx1"/>
              </a:solidFill>
              <a:latin typeface="+mj-ea"/>
              <a:ea typeface="+mj-ea"/>
            </a:endParaRPr>
          </a:p>
          <a:p>
            <a:pPr algn="l">
              <a:lnSpc>
                <a:spcPct val="180000"/>
              </a:lnSpc>
            </a:pPr>
            <a:r>
              <a:rPr sz="900" dirty="0">
                <a:solidFill>
                  <a:schemeClr val="tx1"/>
                </a:solidFill>
                <a:latin typeface="+mj-ea"/>
                <a:ea typeface="+mj-ea"/>
                <a:sym typeface="+mn-ea"/>
              </a:rPr>
              <a:t>服务热线：0769-81293773                 邮箱：BH81293773@163.com</a:t>
            </a:r>
            <a:r>
              <a:rPr lang="en-US" sz="900" dirty="0">
                <a:solidFill>
                  <a:schemeClr val="tx1"/>
                </a:solidFill>
                <a:latin typeface="+mj-ea"/>
                <a:ea typeface="+mj-ea"/>
                <a:sym typeface="+mn-ea"/>
              </a:rPr>
              <a:t>        </a:t>
            </a:r>
            <a:r>
              <a:rPr lang="zh-CN" altLang="en-US" sz="900" dirty="0">
                <a:solidFill>
                  <a:schemeClr val="tx1"/>
                </a:solidFill>
                <a:latin typeface="+mj-ea"/>
                <a:ea typeface="+mj-ea"/>
                <a:sym typeface="+mn-ea"/>
              </a:rPr>
              <a:t>网址：</a:t>
            </a:r>
            <a:r>
              <a:rPr lang="en-US" altLang="zh-CN" sz="900" dirty="0">
                <a:solidFill>
                  <a:schemeClr val="tx1"/>
                </a:solidFill>
                <a:latin typeface="+mj-ea"/>
                <a:ea typeface="+mj-ea"/>
                <a:sym typeface="+mn-ea"/>
              </a:rPr>
              <a:t>www.baihong666.com</a:t>
            </a:r>
            <a:endParaRPr sz="900" dirty="0">
              <a:solidFill>
                <a:schemeClr val="tx1"/>
              </a:solidFill>
              <a:latin typeface="+mj-ea"/>
              <a:ea typeface="+mj-ea"/>
            </a:endParaRPr>
          </a:p>
          <a:p>
            <a:pPr algn="l">
              <a:lnSpc>
                <a:spcPct val="180000"/>
              </a:lnSpc>
            </a:pPr>
            <a:r>
              <a:rPr sz="900" dirty="0">
                <a:solidFill>
                  <a:schemeClr val="tx1"/>
                </a:solidFill>
                <a:latin typeface="+mj-ea"/>
                <a:ea typeface="+mj-ea"/>
                <a:sym typeface="+mn-ea"/>
              </a:rPr>
              <a:t>Service hotline: 0769-81293773   </a:t>
            </a:r>
            <a:r>
              <a:rPr lang="en-US" altLang="zh-CN" sz="900" dirty="0">
                <a:solidFill>
                  <a:schemeClr val="tx1"/>
                </a:solidFill>
                <a:latin typeface="+mj-ea"/>
                <a:ea typeface="+mj-ea"/>
                <a:sym typeface="+mn-ea"/>
              </a:rPr>
              <a:t> </a:t>
            </a:r>
            <a:r>
              <a:rPr sz="900" dirty="0">
                <a:solidFill>
                  <a:schemeClr val="tx1"/>
                </a:solidFill>
                <a:latin typeface="+mj-ea"/>
                <a:ea typeface="+mj-ea"/>
                <a:sym typeface="+mn-ea"/>
              </a:rPr>
              <a:t> Email: BH81293773@163.com</a:t>
            </a:r>
            <a:r>
              <a:rPr lang="en-US" sz="900" dirty="0">
                <a:solidFill>
                  <a:schemeClr val="tx1"/>
                </a:solidFill>
                <a:latin typeface="+mj-ea"/>
                <a:ea typeface="+mj-ea"/>
                <a:sym typeface="+mn-ea"/>
              </a:rPr>
              <a:t>       website:  </a:t>
            </a:r>
            <a:r>
              <a:rPr lang="en-US" altLang="zh-CN" sz="900" dirty="0">
                <a:solidFill>
                  <a:schemeClr val="tx1"/>
                </a:solidFill>
                <a:latin typeface="+mj-ea"/>
                <a:ea typeface="+mj-ea"/>
                <a:sym typeface="+mn-ea"/>
              </a:rPr>
              <a:t>www.baihong666.com</a:t>
            </a:r>
            <a:endParaRPr lang="en-US" altLang="zh-CN" sz="900" dirty="0">
              <a:solidFill>
                <a:schemeClr val="tx1"/>
              </a:solidFill>
              <a:latin typeface="+mj-ea"/>
              <a:ea typeface="+mj-ea"/>
              <a:sym typeface="+mn-ea"/>
            </a:endParaRPr>
          </a:p>
        </p:txBody>
      </p:sp>
    </p:spTree>
    <p:custDataLst>
      <p:tags r:id="rId7"/>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2"/>
            <p:custDataLst>
              <p:tags r:id="rId1"/>
            </p:custDataLst>
          </p:nvPr>
        </p:nvSpPr>
        <p:spPr>
          <a:xfrm>
            <a:off x="823595" y="1965960"/>
            <a:ext cx="2162175" cy="742315"/>
          </a:xfrm>
        </p:spPr>
        <p:txBody>
          <a:bodyPr/>
          <a:lstStyle/>
          <a:p>
            <a:r>
              <a:rPr lang="zh-CN" altLang="en-US" sz="2400">
                <a:solidFill>
                  <a:schemeClr val="tx1">
                    <a:lumMod val="75000"/>
                    <a:lumOff val="25000"/>
                  </a:schemeClr>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rPr>
              <a:t>catalogue</a:t>
            </a:r>
            <a:endParaRPr lang="zh-CN" altLang="en-US" sz="2400">
              <a:solidFill>
                <a:schemeClr val="tx1">
                  <a:lumMod val="75000"/>
                  <a:lumOff val="25000"/>
                </a:schemeClr>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endParaRPr>
          </a:p>
        </p:txBody>
      </p:sp>
      <p:sp>
        <p:nvSpPr>
          <p:cNvPr id="5" name="标题 4"/>
          <p:cNvSpPr>
            <a:spLocks noGrp="1"/>
          </p:cNvSpPr>
          <p:nvPr>
            <p:ph type="title" idx="1"/>
            <p:custDataLst>
              <p:tags r:id="rId2"/>
            </p:custDataLst>
          </p:nvPr>
        </p:nvSpPr>
        <p:spPr>
          <a:xfrm>
            <a:off x="754509" y="1540835"/>
            <a:ext cx="1524833" cy="732822"/>
          </a:xfrm>
        </p:spPr>
        <p:txBody>
          <a:bodyPr>
            <a:normAutofit fontScale="90000"/>
          </a:bodyPr>
          <a:lstStyle/>
          <a:p>
            <a:r>
              <a:rPr lang="zh-CN" altLang="en-US"/>
              <a:t>目录</a:t>
            </a:r>
            <a:endParaRPr lang="zh-CN" altLang="en-US"/>
          </a:p>
        </p:txBody>
      </p:sp>
      <p:sp>
        <p:nvSpPr>
          <p:cNvPr id="3" name="序号"/>
          <p:cNvSpPr txBox="1"/>
          <p:nvPr>
            <p:custDataLst>
              <p:tags r:id="rId3"/>
            </p:custDataLst>
          </p:nvPr>
        </p:nvSpPr>
        <p:spPr>
          <a:xfrm>
            <a:off x="4412615" y="280035"/>
            <a:ext cx="879475" cy="706755"/>
          </a:xfrm>
          <a:prstGeom prst="rect">
            <a:avLst/>
          </a:prstGeom>
          <a:noFill/>
        </p:spPr>
        <p:txBody>
          <a:bodyPr wrap="square" lIns="0" tIns="0" rIns="0" bIns="0" rtlCol="0" anchor="ctr">
            <a:normAutofit/>
          </a:bodyPr>
          <a:lstStyle/>
          <a:p>
            <a:pPr algn="ctr"/>
            <a:r>
              <a:rPr lang="en-US" sz="4000" dirty="0">
                <a:ln>
                  <a:solidFill>
                    <a:schemeClr val="tx1"/>
                  </a:solidFill>
                </a:ln>
                <a:noFill/>
                <a:latin typeface="+mj-ea"/>
                <a:ea typeface="+mj-ea"/>
                <a:cs typeface="MiSans" panose="00000500000000000000" charset="-122"/>
              </a:rPr>
              <a:t>01</a:t>
            </a:r>
            <a:endParaRPr lang="en-US" sz="4000" dirty="0">
              <a:ln>
                <a:solidFill>
                  <a:schemeClr val="tx1"/>
                </a:solidFill>
              </a:ln>
              <a:noFill/>
              <a:latin typeface="+mj-ea"/>
              <a:ea typeface="+mj-ea"/>
              <a:cs typeface="MiSans" panose="00000500000000000000" charset="-122"/>
            </a:endParaRPr>
          </a:p>
        </p:txBody>
      </p:sp>
      <p:sp>
        <p:nvSpPr>
          <p:cNvPr id="47" name="序号"/>
          <p:cNvSpPr txBox="1"/>
          <p:nvPr>
            <p:custDataLst>
              <p:tags r:id="rId4"/>
            </p:custDataLst>
          </p:nvPr>
        </p:nvSpPr>
        <p:spPr>
          <a:xfrm>
            <a:off x="4412615" y="1169035"/>
            <a:ext cx="879475" cy="706755"/>
          </a:xfrm>
          <a:prstGeom prst="rect">
            <a:avLst/>
          </a:prstGeom>
          <a:noFill/>
        </p:spPr>
        <p:txBody>
          <a:bodyPr wrap="square" lIns="0" tIns="0" rIns="0" bIns="0" rtlCol="0" anchor="ctr">
            <a:normAutofit/>
          </a:bodyPr>
          <a:lstStyle/>
          <a:p>
            <a:pPr algn="ctr"/>
            <a:r>
              <a:rPr lang="en-US" sz="4000" dirty="0">
                <a:ln>
                  <a:solidFill>
                    <a:schemeClr val="tx1"/>
                  </a:solidFill>
                </a:ln>
                <a:noFill/>
                <a:latin typeface="+mj-ea"/>
                <a:ea typeface="+mj-ea"/>
                <a:cs typeface="MiSans" panose="00000500000000000000" charset="-122"/>
              </a:rPr>
              <a:t>02</a:t>
            </a:r>
            <a:endParaRPr lang="en-US" sz="4000" dirty="0">
              <a:ln>
                <a:solidFill>
                  <a:schemeClr val="tx1"/>
                </a:solidFill>
              </a:ln>
              <a:noFill/>
              <a:latin typeface="+mj-ea"/>
              <a:ea typeface="+mj-ea"/>
              <a:cs typeface="MiSans" panose="00000500000000000000" charset="-122"/>
            </a:endParaRPr>
          </a:p>
        </p:txBody>
      </p:sp>
      <p:sp>
        <p:nvSpPr>
          <p:cNvPr id="52" name="序号"/>
          <p:cNvSpPr txBox="1"/>
          <p:nvPr>
            <p:custDataLst>
              <p:tags r:id="rId5"/>
            </p:custDataLst>
          </p:nvPr>
        </p:nvSpPr>
        <p:spPr>
          <a:xfrm>
            <a:off x="4412615" y="2087245"/>
            <a:ext cx="879475" cy="706755"/>
          </a:xfrm>
          <a:prstGeom prst="rect">
            <a:avLst/>
          </a:prstGeom>
          <a:noFill/>
        </p:spPr>
        <p:txBody>
          <a:bodyPr wrap="square" lIns="0" tIns="0" rIns="0" bIns="0" rtlCol="0" anchor="ctr">
            <a:normAutofit/>
          </a:bodyPr>
          <a:lstStyle/>
          <a:p>
            <a:pPr algn="ctr"/>
            <a:r>
              <a:rPr lang="en-US" sz="4000" dirty="0">
                <a:ln>
                  <a:solidFill>
                    <a:schemeClr val="tx1"/>
                  </a:solidFill>
                </a:ln>
                <a:noFill/>
                <a:latin typeface="+mj-ea"/>
                <a:ea typeface="+mj-ea"/>
                <a:cs typeface="MiSans" panose="00000500000000000000" charset="-122"/>
              </a:rPr>
              <a:t>03</a:t>
            </a:r>
            <a:endParaRPr lang="en-US" sz="4000" dirty="0">
              <a:ln>
                <a:solidFill>
                  <a:schemeClr val="tx1"/>
                </a:solidFill>
              </a:ln>
              <a:noFill/>
              <a:latin typeface="+mj-ea"/>
              <a:ea typeface="+mj-ea"/>
              <a:cs typeface="MiSans" panose="00000500000000000000" charset="-122"/>
            </a:endParaRPr>
          </a:p>
        </p:txBody>
      </p:sp>
      <p:sp>
        <p:nvSpPr>
          <p:cNvPr id="57" name="序号"/>
          <p:cNvSpPr txBox="1"/>
          <p:nvPr>
            <p:custDataLst>
              <p:tags r:id="rId6"/>
            </p:custDataLst>
          </p:nvPr>
        </p:nvSpPr>
        <p:spPr>
          <a:xfrm>
            <a:off x="4412615" y="2929255"/>
            <a:ext cx="879475" cy="706755"/>
          </a:xfrm>
          <a:prstGeom prst="rect">
            <a:avLst/>
          </a:prstGeom>
          <a:noFill/>
        </p:spPr>
        <p:txBody>
          <a:bodyPr wrap="square" lIns="0" tIns="0" rIns="0" bIns="0" rtlCol="0" anchor="ctr">
            <a:normAutofit/>
          </a:bodyPr>
          <a:lstStyle/>
          <a:p>
            <a:pPr algn="ctr"/>
            <a:r>
              <a:rPr lang="en-US" sz="4000" dirty="0">
                <a:ln>
                  <a:solidFill>
                    <a:schemeClr val="tx1"/>
                  </a:solidFill>
                </a:ln>
                <a:noFill/>
                <a:latin typeface="+mj-ea"/>
                <a:ea typeface="+mj-ea"/>
                <a:cs typeface="MiSans" panose="00000500000000000000" charset="-122"/>
              </a:rPr>
              <a:t>04</a:t>
            </a:r>
            <a:endParaRPr lang="en-US" sz="4000" dirty="0">
              <a:ln>
                <a:solidFill>
                  <a:schemeClr val="tx1"/>
                </a:solidFill>
              </a:ln>
              <a:noFill/>
              <a:latin typeface="+mj-ea"/>
              <a:ea typeface="+mj-ea"/>
              <a:cs typeface="MiSans" panose="00000500000000000000" charset="-122"/>
            </a:endParaRPr>
          </a:p>
        </p:txBody>
      </p:sp>
      <p:sp>
        <p:nvSpPr>
          <p:cNvPr id="6" name="序号"/>
          <p:cNvSpPr txBox="1"/>
          <p:nvPr>
            <p:custDataLst>
              <p:tags r:id="rId7"/>
            </p:custDataLst>
          </p:nvPr>
        </p:nvSpPr>
        <p:spPr>
          <a:xfrm>
            <a:off x="4412615" y="3761740"/>
            <a:ext cx="879475" cy="706755"/>
          </a:xfrm>
          <a:prstGeom prst="rect">
            <a:avLst/>
          </a:prstGeom>
          <a:noFill/>
        </p:spPr>
        <p:txBody>
          <a:bodyPr wrap="square" lIns="0" tIns="0" rIns="0" bIns="0" rtlCol="0" anchor="ctr">
            <a:normAutofit/>
          </a:bodyPr>
          <a:lstStyle/>
          <a:p>
            <a:pPr algn="ctr"/>
            <a:r>
              <a:rPr lang="en-US" sz="4000" dirty="0">
                <a:ln>
                  <a:solidFill>
                    <a:schemeClr val="tx1"/>
                  </a:solidFill>
                </a:ln>
                <a:noFill/>
                <a:latin typeface="+mj-ea"/>
                <a:ea typeface="+mj-ea"/>
                <a:cs typeface="MiSans" panose="00000500000000000000" charset="-122"/>
              </a:rPr>
              <a:t>05</a:t>
            </a:r>
            <a:endParaRPr lang="en-US" sz="4000" dirty="0">
              <a:ln>
                <a:solidFill>
                  <a:schemeClr val="tx1"/>
                </a:solidFill>
              </a:ln>
              <a:noFill/>
              <a:latin typeface="+mj-ea"/>
              <a:ea typeface="+mj-ea"/>
              <a:cs typeface="MiSans" panose="00000500000000000000" charset="-122"/>
            </a:endParaRPr>
          </a:p>
        </p:txBody>
      </p:sp>
      <p:sp>
        <p:nvSpPr>
          <p:cNvPr id="2" name="文本框 1"/>
          <p:cNvSpPr txBox="1"/>
          <p:nvPr>
            <p:custDataLst>
              <p:tags r:id="rId8"/>
            </p:custDataLst>
          </p:nvPr>
        </p:nvSpPr>
        <p:spPr>
          <a:xfrm>
            <a:off x="823595" y="176530"/>
            <a:ext cx="2364740" cy="506730"/>
          </a:xfrm>
          <a:prstGeom prst="rect">
            <a:avLst/>
          </a:prstGeom>
          <a:noFill/>
        </p:spPr>
        <p:txBody>
          <a:bodyPr wrap="square" rtlCol="0">
            <a:spAutoFit/>
            <a:scene3d>
              <a:camera prst="orthographicFront"/>
              <a:lightRig rig="threePt" dir="t"/>
            </a:scene3d>
          </a:bodyPr>
          <a:p>
            <a:pPr algn="l"/>
            <a:r>
              <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好品质</a:t>
            </a:r>
            <a:r>
              <a:rPr lang="en-US" altLang="zh-CN"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 </a:t>
            </a:r>
            <a:r>
              <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佰鸿造</a:t>
            </a:r>
            <a:endPar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a:p>
            <a:pPr algn="l"/>
            <a:r>
              <a:rPr lang="zh-CN" altLang="en-US" sz="9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Hao pin zhi Bai hong Zao</a:t>
            </a:r>
            <a:endParaRPr lang="zh-CN" altLang="en-US" sz="9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p:txBody>
      </p:sp>
      <p:pic>
        <p:nvPicPr>
          <p:cNvPr id="8" name="图片 7" descr="佰鸿优品logo定稿文件-1"/>
          <p:cNvPicPr>
            <a:picLocks noChangeAspect="1"/>
          </p:cNvPicPr>
          <p:nvPr>
            <p:custDataLst>
              <p:tags r:id="rId9"/>
            </p:custDataLst>
          </p:nvPr>
        </p:nvPicPr>
        <p:blipFill>
          <a:blip r:embed="rId10"/>
          <a:stretch>
            <a:fillRect/>
          </a:stretch>
        </p:blipFill>
        <p:spPr>
          <a:xfrm>
            <a:off x="144145" y="99695"/>
            <a:ext cx="773430" cy="655320"/>
          </a:xfrm>
          <a:prstGeom prst="rect">
            <a:avLst/>
          </a:prstGeom>
        </p:spPr>
      </p:pic>
      <p:sp>
        <p:nvSpPr>
          <p:cNvPr id="19" name="文本框 18"/>
          <p:cNvSpPr txBox="1"/>
          <p:nvPr>
            <p:custDataLst>
              <p:tags r:id="rId11"/>
            </p:custDataLst>
          </p:nvPr>
        </p:nvSpPr>
        <p:spPr>
          <a:xfrm>
            <a:off x="5292089" y="178435"/>
            <a:ext cx="3240000" cy="621665"/>
          </a:xfrm>
          <a:prstGeom prst="rect">
            <a:avLst/>
          </a:prstGeom>
          <a:noFill/>
        </p:spPr>
        <p:txBody>
          <a:bodyPr wrap="square" rtlCol="0">
            <a:normAutofit/>
            <a:scene3d>
              <a:camera prst="orthographicFront"/>
              <a:lightRig rig="threePt" dir="t"/>
            </a:scene3d>
          </a:bodyPr>
          <a:p>
            <a:pPr marL="0" lvl="0" indent="0" algn="just">
              <a:lnSpc>
                <a:spcPct val="150000"/>
              </a:lnSpc>
              <a:spcBef>
                <a:spcPts val="0"/>
              </a:spcBef>
              <a:spcAft>
                <a:spcPts val="2000"/>
              </a:spcAft>
              <a:buSzPct val="100000"/>
              <a:buNone/>
            </a:pPr>
            <a:r>
              <a:rPr lang="zh-CN" altLang="en-US" dirty="0">
                <a:solidFill>
                  <a:srgbClr val="297CB8"/>
                </a:solidFill>
                <a:effectLst>
                  <a:outerShdw blurRad="38100" dist="25400" dir="5400000" algn="ctr" rotWithShape="0">
                    <a:srgbClr val="6E747A">
                      <a:alpha val="43000"/>
                    </a:srgbClr>
                  </a:outerShdw>
                </a:effectLst>
                <a:uFillTx/>
                <a:latin typeface="Arial" panose="020B0604020202020204" pitchFamily="34" charset="0"/>
                <a:ea typeface="微软雅黑" panose="020B0503020204020204" charset="-122"/>
                <a:sym typeface="+mn-ea"/>
              </a:rPr>
              <a:t>公司介绍</a:t>
            </a:r>
            <a:endParaRPr lang="zh-CN" altLang="en-US" dirty="0">
              <a:solidFill>
                <a:srgbClr val="297CB8"/>
              </a:solidFill>
              <a:effectLst>
                <a:outerShdw blurRad="38100" dist="25400" dir="5400000" algn="ctr" rotWithShape="0">
                  <a:srgbClr val="6E747A">
                    <a:alpha val="43000"/>
                  </a:srgbClr>
                </a:outerShdw>
              </a:effectLst>
              <a:uFillTx/>
              <a:latin typeface="Arial" panose="020B0604020202020204" pitchFamily="34" charset="0"/>
              <a:ea typeface="微软雅黑" panose="020B0503020204020204" charset="-122"/>
              <a:sym typeface="+mn-ea"/>
            </a:endParaRPr>
          </a:p>
        </p:txBody>
      </p:sp>
      <p:sp>
        <p:nvSpPr>
          <p:cNvPr id="20" name="文本框 19"/>
          <p:cNvSpPr txBox="1"/>
          <p:nvPr>
            <p:custDataLst>
              <p:tags r:id="rId12"/>
            </p:custDataLst>
          </p:nvPr>
        </p:nvSpPr>
        <p:spPr>
          <a:xfrm>
            <a:off x="5288914" y="536575"/>
            <a:ext cx="3240000" cy="621665"/>
          </a:xfrm>
          <a:prstGeom prst="rect">
            <a:avLst/>
          </a:prstGeom>
          <a:noFill/>
        </p:spPr>
        <p:txBody>
          <a:bodyPr wrap="square" rtlCol="0">
            <a:normAutofit/>
            <a:scene3d>
              <a:camera prst="orthographicFront"/>
              <a:lightRig rig="threePt" dir="t"/>
            </a:scene3d>
          </a:bodyPr>
          <a:p>
            <a:pPr marL="0" lvl="0" indent="0" algn="just">
              <a:lnSpc>
                <a:spcPct val="150000"/>
              </a:lnSpc>
              <a:spcBef>
                <a:spcPts val="0"/>
              </a:spcBef>
              <a:spcAft>
                <a:spcPts val="2000"/>
              </a:spcAft>
              <a:buSzPct val="100000"/>
              <a:buNone/>
            </a:pPr>
            <a:r>
              <a:rPr sz="1200" dirty="0">
                <a:solidFill>
                  <a:srgbClr val="297CB8"/>
                </a:solidFill>
                <a:effectLst>
                  <a:outerShdw blurRad="38100" dist="25400" dir="5400000" algn="ctr" rotWithShape="0">
                    <a:srgbClr val="6E747A">
                      <a:alpha val="43000"/>
                    </a:srgbClr>
                  </a:outerShdw>
                </a:effectLst>
                <a:uFillTx/>
                <a:latin typeface="Arial" panose="020B0604020202020204" pitchFamily="34" charset="0"/>
                <a:ea typeface="微软雅黑" panose="020B0503020204020204" charset="-122"/>
                <a:sym typeface="+mn-lt"/>
              </a:rPr>
              <a:t>company introduction</a:t>
            </a:r>
            <a:endParaRPr sz="1200" dirty="0">
              <a:solidFill>
                <a:srgbClr val="297CB8"/>
              </a:solidFill>
              <a:effectLst>
                <a:outerShdw blurRad="38100" dist="25400" dir="5400000" algn="ctr" rotWithShape="0">
                  <a:srgbClr val="6E747A">
                    <a:alpha val="43000"/>
                  </a:srgbClr>
                </a:outerShdw>
              </a:effectLst>
              <a:uFillTx/>
              <a:latin typeface="Arial" panose="020B0604020202020204" pitchFamily="34" charset="0"/>
              <a:ea typeface="微软雅黑" panose="020B0503020204020204" charset="-122"/>
              <a:sym typeface="+mn-lt"/>
            </a:endParaRPr>
          </a:p>
        </p:txBody>
      </p:sp>
      <p:sp>
        <p:nvSpPr>
          <p:cNvPr id="21" name="文本框 20"/>
          <p:cNvSpPr txBox="1"/>
          <p:nvPr>
            <p:custDataLst>
              <p:tags r:id="rId13"/>
            </p:custDataLst>
          </p:nvPr>
        </p:nvSpPr>
        <p:spPr>
          <a:xfrm>
            <a:off x="5288914" y="1069340"/>
            <a:ext cx="3240000" cy="600710"/>
          </a:xfrm>
          <a:prstGeom prst="rect">
            <a:avLst/>
          </a:prstGeom>
          <a:noFill/>
        </p:spPr>
        <p:txBody>
          <a:bodyPr wrap="square" rtlCol="0">
            <a:scene3d>
              <a:camera prst="orthographicFront"/>
              <a:lightRig rig="threePt" dir="t"/>
            </a:scene3d>
          </a:bodyPr>
          <a:p>
            <a:pPr marL="0" lvl="0" indent="0" algn="just">
              <a:lnSpc>
                <a:spcPct val="150000"/>
              </a:lnSpc>
              <a:spcBef>
                <a:spcPts val="0"/>
              </a:spcBef>
              <a:spcAft>
                <a:spcPts val="2000"/>
              </a:spcAft>
              <a:buSzPct val="100000"/>
              <a:buNone/>
            </a:pPr>
            <a:r>
              <a:rPr lang="zh-CN" altLang="en-US" sz="2000" dirty="0">
                <a:solidFill>
                  <a:srgbClr val="297CB8"/>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汉仪宋韵朗黑W" panose="00020600040101010101" charset="-122"/>
                <a:sym typeface="汉仪宋韵朗黑W" panose="00020600040101010101" charset="-122"/>
              </a:rPr>
              <a:t>风淋室</a:t>
            </a:r>
            <a:r>
              <a:rPr lang="en-US" altLang="zh-CN" sz="2000" dirty="0">
                <a:solidFill>
                  <a:srgbClr val="297CB8"/>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汉仪宋韵朗黑W" panose="00020600040101010101" charset="-122"/>
                <a:sym typeface="汉仪宋韵朗黑W" panose="00020600040101010101" charset="-122"/>
              </a:rPr>
              <a:t>CE</a:t>
            </a:r>
            <a:r>
              <a:rPr lang="zh-CN" altLang="en-US" sz="2000" dirty="0">
                <a:solidFill>
                  <a:srgbClr val="297CB8"/>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汉仪宋韵朗黑W" panose="00020600040101010101" charset="-122"/>
                <a:sym typeface="汉仪宋韵朗黑W" panose="00020600040101010101" charset="-122"/>
              </a:rPr>
              <a:t>认证合格书</a:t>
            </a:r>
            <a:endParaRPr lang="zh-CN" altLang="en-US" sz="2000" dirty="0">
              <a:solidFill>
                <a:srgbClr val="297CB8"/>
              </a:solidFill>
              <a:effectLst>
                <a:outerShdw blurRad="38100" dist="25400" dir="5400000" algn="ctr" rotWithShape="0">
                  <a:srgbClr val="6E747A">
                    <a:alpha val="43000"/>
                  </a:srgbClr>
                </a:outerShdw>
              </a:effectLst>
              <a:uFillTx/>
              <a:latin typeface="Arial" panose="020B0604020202020204" pitchFamily="34" charset="0"/>
              <a:ea typeface="微软雅黑" panose="020B0503020204020204" charset="-122"/>
              <a:sym typeface="+mn-ea"/>
            </a:endParaRPr>
          </a:p>
          <a:p>
            <a:pPr marL="0" lvl="0" indent="0" algn="just">
              <a:lnSpc>
                <a:spcPct val="150000"/>
              </a:lnSpc>
              <a:spcBef>
                <a:spcPts val="0"/>
              </a:spcBef>
              <a:spcAft>
                <a:spcPts val="2000"/>
              </a:spcAft>
              <a:buSzPct val="100000"/>
              <a:buNone/>
            </a:pPr>
            <a:endParaRPr lang="zh-CN" altLang="en-US" sz="2000" dirty="0">
              <a:solidFill>
                <a:srgbClr val="297CB8"/>
              </a:solidFill>
              <a:effectLst>
                <a:outerShdw blurRad="38100" dist="25400" dir="5400000" algn="ctr" rotWithShape="0">
                  <a:srgbClr val="6E747A">
                    <a:alpha val="43000"/>
                  </a:srgbClr>
                </a:outerShdw>
              </a:effectLst>
              <a:uFillTx/>
              <a:latin typeface="Arial" panose="020B0604020202020204" pitchFamily="34" charset="0"/>
              <a:ea typeface="微软雅黑" panose="020B0503020204020204" charset="-122"/>
              <a:sym typeface="+mn-ea"/>
            </a:endParaRPr>
          </a:p>
        </p:txBody>
      </p:sp>
      <p:sp>
        <p:nvSpPr>
          <p:cNvPr id="22" name="文本框 21"/>
          <p:cNvSpPr txBox="1"/>
          <p:nvPr>
            <p:custDataLst>
              <p:tags r:id="rId14"/>
            </p:custDataLst>
          </p:nvPr>
        </p:nvSpPr>
        <p:spPr>
          <a:xfrm>
            <a:off x="5288914" y="1518285"/>
            <a:ext cx="3240000" cy="621665"/>
          </a:xfrm>
          <a:prstGeom prst="rect">
            <a:avLst/>
          </a:prstGeom>
          <a:noFill/>
        </p:spPr>
        <p:txBody>
          <a:bodyPr wrap="square" rtlCol="0">
            <a:normAutofit fontScale="60000"/>
            <a:scene3d>
              <a:camera prst="orthographicFront"/>
              <a:lightRig rig="threePt" dir="t"/>
            </a:scene3d>
          </a:bodyPr>
          <a:p>
            <a:pPr marL="0" lvl="0" indent="0" algn="just">
              <a:lnSpc>
                <a:spcPct val="150000"/>
              </a:lnSpc>
              <a:spcBef>
                <a:spcPts val="0"/>
              </a:spcBef>
              <a:spcAft>
                <a:spcPts val="2000"/>
              </a:spcAft>
              <a:buSzPct val="100000"/>
              <a:buNone/>
            </a:pPr>
            <a:r>
              <a:rPr lang="zh-CN" altLang="en-US" dirty="0">
                <a:solidFill>
                  <a:srgbClr val="297CB8"/>
                </a:solidFill>
                <a:effectLst>
                  <a:outerShdw blurRad="38100" dist="25400" dir="5400000" algn="ctr" rotWithShape="0">
                    <a:srgbClr val="6E747A">
                      <a:alpha val="43000"/>
                    </a:srgbClr>
                  </a:outerShdw>
                </a:effectLst>
                <a:uFillTx/>
                <a:latin typeface="Arial" panose="020B0604020202020204" pitchFamily="34" charset="0"/>
                <a:ea typeface="微软雅黑" panose="020B0503020204020204" charset="-122"/>
                <a:sym typeface="+mn-ea"/>
              </a:rPr>
              <a:t>Certificate of CE certification in air shower room</a:t>
            </a:r>
            <a:endParaRPr lang="zh-CN" altLang="en-US" dirty="0">
              <a:solidFill>
                <a:srgbClr val="297CB8"/>
              </a:solidFill>
              <a:effectLst>
                <a:outerShdw blurRad="38100" dist="25400" dir="5400000" algn="ctr" rotWithShape="0">
                  <a:srgbClr val="6E747A">
                    <a:alpha val="43000"/>
                  </a:srgbClr>
                </a:outerShdw>
              </a:effectLst>
              <a:uFillTx/>
              <a:latin typeface="Arial" panose="020B0604020202020204" pitchFamily="34" charset="0"/>
              <a:ea typeface="微软雅黑" panose="020B0503020204020204" charset="-122"/>
              <a:sym typeface="+mn-ea"/>
            </a:endParaRPr>
          </a:p>
        </p:txBody>
      </p:sp>
      <p:sp>
        <p:nvSpPr>
          <p:cNvPr id="23" name="文本框 22"/>
          <p:cNvSpPr txBox="1"/>
          <p:nvPr>
            <p:custDataLst>
              <p:tags r:id="rId15"/>
            </p:custDataLst>
          </p:nvPr>
        </p:nvSpPr>
        <p:spPr>
          <a:xfrm>
            <a:off x="5292089" y="1967865"/>
            <a:ext cx="3240000" cy="621665"/>
          </a:xfrm>
          <a:prstGeom prst="rect">
            <a:avLst/>
          </a:prstGeom>
          <a:noFill/>
        </p:spPr>
        <p:txBody>
          <a:bodyPr wrap="square" rtlCol="0">
            <a:normAutofit/>
            <a:scene3d>
              <a:camera prst="orthographicFront"/>
              <a:lightRig rig="threePt" dir="t"/>
            </a:scene3d>
          </a:bodyPr>
          <a:p>
            <a:pPr marL="0" lvl="0" indent="0" algn="just">
              <a:lnSpc>
                <a:spcPct val="150000"/>
              </a:lnSpc>
              <a:spcBef>
                <a:spcPts val="0"/>
              </a:spcBef>
              <a:spcAft>
                <a:spcPts val="2000"/>
              </a:spcAft>
              <a:buSzPct val="100000"/>
              <a:buNone/>
            </a:pPr>
            <a:r>
              <a:rPr lang="zh-CN" altLang="en-US" dirty="0">
                <a:solidFill>
                  <a:srgbClr val="297CB8"/>
                </a:solidFill>
                <a:effectLst>
                  <a:outerShdw blurRad="38100" dist="25400" dir="5400000" algn="ctr" rotWithShape="0">
                    <a:srgbClr val="6E747A">
                      <a:alpha val="43000"/>
                    </a:srgbClr>
                  </a:outerShdw>
                </a:effectLst>
                <a:uFillTx/>
                <a:latin typeface="Arial" panose="020B0604020202020204" pitchFamily="34" charset="0"/>
                <a:ea typeface="微软雅黑" panose="020B0503020204020204" charset="-122"/>
                <a:sym typeface="+mn-ea"/>
              </a:rPr>
              <a:t>货淋室</a:t>
            </a:r>
            <a:r>
              <a:rPr lang="en-US" altLang="zh-CN" dirty="0">
                <a:solidFill>
                  <a:srgbClr val="297CB8"/>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汉仪宋韵朗黑W" panose="00020600040101010101" charset="-122"/>
                <a:sym typeface="汉仪宋韵朗黑W" panose="00020600040101010101" charset="-122"/>
              </a:rPr>
              <a:t>CE</a:t>
            </a:r>
            <a:r>
              <a:rPr lang="zh-CN" altLang="en-US" dirty="0">
                <a:solidFill>
                  <a:srgbClr val="297CB8"/>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汉仪宋韵朗黑W" panose="00020600040101010101" charset="-122"/>
                <a:sym typeface="汉仪宋韵朗黑W" panose="00020600040101010101" charset="-122"/>
              </a:rPr>
              <a:t>认证合格书</a:t>
            </a:r>
            <a:endParaRPr lang="zh-CN" altLang="en-US" dirty="0">
              <a:solidFill>
                <a:srgbClr val="297CB8"/>
              </a:solidFill>
              <a:effectLst>
                <a:outerShdw blurRad="38100" dist="25400" dir="5400000" algn="ctr" rotWithShape="0">
                  <a:srgbClr val="6E747A">
                    <a:alpha val="43000"/>
                  </a:srgbClr>
                </a:outerShdw>
              </a:effectLst>
              <a:uFillTx/>
              <a:latin typeface="微软雅黑" panose="020B0503020204020204" charset="-122"/>
              <a:ea typeface="微软雅黑" panose="020B0503020204020204" charset="-122"/>
              <a:cs typeface="汉仪宋韵朗黑W" panose="00020600040101010101" charset="-122"/>
              <a:sym typeface="汉仪宋韵朗黑W" panose="00020600040101010101" charset="-122"/>
            </a:endParaRPr>
          </a:p>
        </p:txBody>
      </p:sp>
      <p:sp>
        <p:nvSpPr>
          <p:cNvPr id="25" name="文本框 24"/>
          <p:cNvSpPr txBox="1"/>
          <p:nvPr>
            <p:custDataLst>
              <p:tags r:id="rId16"/>
            </p:custDataLst>
          </p:nvPr>
        </p:nvSpPr>
        <p:spPr>
          <a:xfrm>
            <a:off x="5280025" y="2398395"/>
            <a:ext cx="3505200" cy="621665"/>
          </a:xfrm>
          <a:prstGeom prst="rect">
            <a:avLst/>
          </a:prstGeom>
          <a:noFill/>
        </p:spPr>
        <p:txBody>
          <a:bodyPr wrap="square" rtlCol="0">
            <a:normAutofit fontScale="60000"/>
            <a:scene3d>
              <a:camera prst="orthographicFront"/>
              <a:lightRig rig="threePt" dir="t"/>
            </a:scene3d>
          </a:bodyPr>
          <a:p>
            <a:pPr marL="0" lvl="0" indent="0" algn="just">
              <a:lnSpc>
                <a:spcPct val="150000"/>
              </a:lnSpc>
              <a:spcBef>
                <a:spcPts val="0"/>
              </a:spcBef>
              <a:spcAft>
                <a:spcPts val="2000"/>
              </a:spcAft>
              <a:buSzPct val="100000"/>
              <a:buNone/>
            </a:pPr>
            <a:r>
              <a:rPr lang="zh-CN" altLang="en-US" dirty="0">
                <a:solidFill>
                  <a:srgbClr val="297CB8"/>
                </a:solidFill>
                <a:effectLst>
                  <a:outerShdw blurRad="38100" dist="25400" dir="5400000" algn="ctr" rotWithShape="0">
                    <a:srgbClr val="6E747A">
                      <a:alpha val="43000"/>
                    </a:srgbClr>
                  </a:outerShdw>
                </a:effectLst>
                <a:uFillTx/>
                <a:latin typeface="Arial" panose="020B0604020202020204" pitchFamily="34" charset="0"/>
                <a:ea typeface="微软雅黑" panose="020B0503020204020204" charset="-122"/>
                <a:sym typeface="+mn-ea"/>
              </a:rPr>
              <a:t>Certificate of CE certification in cargo shower room</a:t>
            </a:r>
            <a:endParaRPr lang="zh-CN" altLang="en-US" dirty="0">
              <a:solidFill>
                <a:srgbClr val="297CB8"/>
              </a:solidFill>
              <a:effectLst>
                <a:outerShdw blurRad="38100" dist="25400" dir="5400000" algn="ctr" rotWithShape="0">
                  <a:srgbClr val="6E747A">
                    <a:alpha val="43000"/>
                  </a:srgbClr>
                </a:outerShdw>
              </a:effectLst>
              <a:uFillTx/>
              <a:latin typeface="Arial" panose="020B0604020202020204" pitchFamily="34" charset="0"/>
              <a:ea typeface="微软雅黑" panose="020B0503020204020204" charset="-122"/>
              <a:sym typeface="+mn-ea"/>
            </a:endParaRPr>
          </a:p>
        </p:txBody>
      </p:sp>
      <p:sp>
        <p:nvSpPr>
          <p:cNvPr id="26" name="文本框 25"/>
          <p:cNvSpPr txBox="1"/>
          <p:nvPr>
            <p:custDataLst>
              <p:tags r:id="rId17"/>
            </p:custDataLst>
          </p:nvPr>
        </p:nvSpPr>
        <p:spPr>
          <a:xfrm>
            <a:off x="5292089" y="2871470"/>
            <a:ext cx="3240000" cy="621665"/>
          </a:xfrm>
          <a:prstGeom prst="rect">
            <a:avLst/>
          </a:prstGeom>
          <a:noFill/>
        </p:spPr>
        <p:txBody>
          <a:bodyPr wrap="square" rtlCol="0">
            <a:normAutofit/>
            <a:scene3d>
              <a:camera prst="orthographicFront"/>
              <a:lightRig rig="threePt" dir="t"/>
            </a:scene3d>
          </a:bodyPr>
          <a:p>
            <a:pPr marL="0" lvl="0" indent="0" algn="just">
              <a:lnSpc>
                <a:spcPct val="150000"/>
              </a:lnSpc>
              <a:spcBef>
                <a:spcPts val="0"/>
              </a:spcBef>
              <a:spcAft>
                <a:spcPts val="2000"/>
              </a:spcAft>
              <a:buSzPct val="100000"/>
              <a:buNone/>
            </a:pPr>
            <a:r>
              <a:rPr lang="zh-CN" altLang="en-US" dirty="0">
                <a:solidFill>
                  <a:srgbClr val="297CB8"/>
                </a:solidFill>
                <a:effectLst>
                  <a:outerShdw blurRad="38100" dist="25400" dir="5400000" algn="ctr" rotWithShape="0">
                    <a:srgbClr val="6E747A">
                      <a:alpha val="43000"/>
                    </a:srgbClr>
                  </a:outerShdw>
                </a:effectLst>
                <a:uFillTx/>
                <a:latin typeface="Arial" panose="020B0604020202020204" pitchFamily="34" charset="0"/>
                <a:ea typeface="微软雅黑" panose="020B0503020204020204" charset="-122"/>
                <a:sym typeface="+mn-ea"/>
              </a:rPr>
              <a:t>高效送风口</a:t>
            </a:r>
            <a:r>
              <a:rPr lang="en-US" altLang="zh-CN" dirty="0">
                <a:solidFill>
                  <a:srgbClr val="297CB8"/>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汉仪宋韵朗黑W" panose="00020600040101010101" charset="-122"/>
                <a:sym typeface="汉仪宋韵朗黑W" panose="00020600040101010101" charset="-122"/>
              </a:rPr>
              <a:t>CE</a:t>
            </a:r>
            <a:r>
              <a:rPr lang="zh-CN" altLang="en-US" dirty="0">
                <a:solidFill>
                  <a:srgbClr val="297CB8"/>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汉仪宋韵朗黑W" panose="00020600040101010101" charset="-122"/>
                <a:sym typeface="汉仪宋韵朗黑W" panose="00020600040101010101" charset="-122"/>
              </a:rPr>
              <a:t>认证合格书</a:t>
            </a:r>
            <a:endParaRPr lang="zh-CN" altLang="en-US" dirty="0">
              <a:solidFill>
                <a:srgbClr val="297CB8"/>
              </a:solidFill>
              <a:effectLst>
                <a:outerShdw blurRad="38100" dist="25400" dir="5400000" algn="ctr" rotWithShape="0">
                  <a:srgbClr val="6E747A">
                    <a:alpha val="43000"/>
                  </a:srgbClr>
                </a:outerShdw>
              </a:effectLst>
              <a:uFillTx/>
              <a:latin typeface="微软雅黑" panose="020B0503020204020204" charset="-122"/>
              <a:ea typeface="微软雅黑" panose="020B0503020204020204" charset="-122"/>
              <a:cs typeface="汉仪宋韵朗黑W" panose="00020600040101010101" charset="-122"/>
              <a:sym typeface="汉仪宋韵朗黑W" panose="00020600040101010101" charset="-122"/>
            </a:endParaRPr>
          </a:p>
        </p:txBody>
      </p:sp>
      <p:sp>
        <p:nvSpPr>
          <p:cNvPr id="27" name="文本框 26"/>
          <p:cNvSpPr txBox="1"/>
          <p:nvPr>
            <p:custDataLst>
              <p:tags r:id="rId18"/>
            </p:custDataLst>
          </p:nvPr>
        </p:nvSpPr>
        <p:spPr>
          <a:xfrm>
            <a:off x="5290185" y="3395980"/>
            <a:ext cx="4064000" cy="245110"/>
          </a:xfrm>
          <a:prstGeom prst="rect">
            <a:avLst/>
          </a:prstGeom>
          <a:noFill/>
        </p:spPr>
        <p:txBody>
          <a:bodyPr wrap="square" rtlCol="0">
            <a:spAutoFit/>
            <a:scene3d>
              <a:camera prst="orthographicFront"/>
              <a:lightRig rig="threePt" dir="t"/>
            </a:scene3d>
          </a:bodyPr>
          <a:p>
            <a:pPr algn="just"/>
            <a:r>
              <a:rPr lang="zh-CN" altLang="en-US" sz="1000">
                <a:solidFill>
                  <a:srgbClr val="297CB8"/>
                </a:solidFill>
                <a:effectLst>
                  <a:outerShdw blurRad="38100" dist="25400" dir="5400000" algn="ctr" rotWithShape="0">
                    <a:srgbClr val="6E747A">
                      <a:alpha val="43000"/>
                    </a:srgbClr>
                  </a:outerShdw>
                </a:effectLst>
              </a:rPr>
              <a:t>Certificate of CE certification for efficient air supply outlet</a:t>
            </a:r>
            <a:endParaRPr lang="zh-CN" altLang="en-US" sz="1000">
              <a:solidFill>
                <a:srgbClr val="297CB8"/>
              </a:solidFill>
              <a:effectLst>
                <a:outerShdw blurRad="38100" dist="25400" dir="5400000" algn="ctr" rotWithShape="0">
                  <a:srgbClr val="6E747A">
                    <a:alpha val="43000"/>
                  </a:srgbClr>
                </a:outerShdw>
              </a:effectLst>
            </a:endParaRPr>
          </a:p>
        </p:txBody>
      </p:sp>
      <p:sp>
        <p:nvSpPr>
          <p:cNvPr id="28" name="文本框"/>
          <p:cNvSpPr txBox="1"/>
          <p:nvPr>
            <p:custDataLst>
              <p:tags r:id="rId19"/>
            </p:custDataLst>
          </p:nvPr>
        </p:nvSpPr>
        <p:spPr>
          <a:xfrm>
            <a:off x="5291952" y="3729948"/>
            <a:ext cx="1523365" cy="553085"/>
          </a:xfrm>
          <a:prstGeom prst="rect">
            <a:avLst/>
          </a:prstGeom>
          <a:noFill/>
        </p:spPr>
        <p:txBody>
          <a:bodyPr wrap="none" rtlCol="0">
            <a:spAutoFit/>
            <a:scene3d>
              <a:camera prst="orthographicFront"/>
              <a:lightRig rig="threePt" dir="t"/>
            </a:scene3d>
          </a:bodyPr>
          <a:p>
            <a:pPr marL="0" lvl="0" indent="0" algn="just">
              <a:lnSpc>
                <a:spcPct val="150000"/>
              </a:lnSpc>
              <a:spcBef>
                <a:spcPts val="0"/>
              </a:spcBef>
              <a:spcAft>
                <a:spcPts val="2000"/>
              </a:spcAft>
              <a:buSzPct val="100000"/>
              <a:buNone/>
            </a:pPr>
            <a:r>
              <a:rPr sz="2000" dirty="0">
                <a:solidFill>
                  <a:srgbClr val="297CB8"/>
                </a:solidFill>
                <a:effectLst>
                  <a:outerShdw blurRad="38100" dist="25400" dir="5400000" algn="ctr" rotWithShape="0">
                    <a:srgbClr val="6E747A">
                      <a:alpha val="43000"/>
                    </a:srgbClr>
                  </a:outerShdw>
                </a:effectLst>
                <a:ea typeface="微软雅黑" panose="020B0503020204020204" charset="-122"/>
              </a:rPr>
              <a:t>风机UL认证</a:t>
            </a:r>
            <a:endParaRPr sz="2000" dirty="0">
              <a:solidFill>
                <a:srgbClr val="297CB8"/>
              </a:solidFill>
              <a:effectLst>
                <a:outerShdw blurRad="38100" dist="25400" dir="5400000" algn="ctr" rotWithShape="0">
                  <a:srgbClr val="6E747A">
                    <a:alpha val="43000"/>
                  </a:srgbClr>
                </a:outerShdw>
              </a:effectLst>
              <a:ea typeface="微软雅黑" panose="020B0503020204020204" charset="-122"/>
            </a:endParaRPr>
          </a:p>
        </p:txBody>
      </p:sp>
      <p:sp>
        <p:nvSpPr>
          <p:cNvPr id="29" name="文本框"/>
          <p:cNvSpPr txBox="1"/>
          <p:nvPr>
            <p:custDataLst>
              <p:tags r:id="rId20"/>
            </p:custDataLst>
          </p:nvPr>
        </p:nvSpPr>
        <p:spPr>
          <a:xfrm>
            <a:off x="5354320" y="4261485"/>
            <a:ext cx="1760855" cy="434340"/>
          </a:xfrm>
          <a:prstGeom prst="rect">
            <a:avLst/>
          </a:prstGeom>
          <a:noFill/>
          <a:ln>
            <a:noFill/>
          </a:ln>
        </p:spPr>
        <p:txBody>
          <a:bodyPr spcFirstLastPara="1" wrap="square" lIns="91425" tIns="45700" rIns="91425" bIns="45700" anchor="t" anchorCtr="0">
            <a:noAutofit/>
            <a:scene3d>
              <a:camera prst="orthographicFront"/>
              <a:lightRig rig="threePt" dir="t"/>
            </a:scene3d>
          </a:bodyPr>
          <a:p>
            <a:pPr algn="just"/>
            <a:r>
              <a:rPr lang="zh-CN" altLang="en-US" sz="1000">
                <a:solidFill>
                  <a:srgbClr val="297CB8"/>
                </a:solidFill>
                <a:effectLst>
                  <a:outerShdw blurRad="38100" dist="25400" dir="5400000" algn="ctr" rotWithShape="0">
                    <a:srgbClr val="6E747A">
                      <a:alpha val="43000"/>
                    </a:srgbClr>
                  </a:outerShdw>
                </a:effectLst>
                <a:sym typeface="+mn-ea"/>
              </a:rPr>
              <a:t>UL certification of fan</a:t>
            </a:r>
            <a:endParaRPr lang="zh-CN" altLang="en-US" sz="1000">
              <a:solidFill>
                <a:srgbClr val="297CB8"/>
              </a:solidFill>
              <a:effectLst>
                <a:outerShdw blurRad="38100" dist="25400" dir="5400000" algn="ctr" rotWithShape="0">
                  <a:srgbClr val="6E747A">
                    <a:alpha val="43000"/>
                  </a:srgbClr>
                </a:outerShdw>
              </a:effectLst>
              <a:sym typeface="+mn-ea"/>
            </a:endParaRPr>
          </a:p>
        </p:txBody>
      </p:sp>
      <p:sp>
        <p:nvSpPr>
          <p:cNvPr id="30" name="序号"/>
          <p:cNvSpPr txBox="1"/>
          <p:nvPr>
            <p:custDataLst>
              <p:tags r:id="rId21"/>
            </p:custDataLst>
          </p:nvPr>
        </p:nvSpPr>
        <p:spPr>
          <a:xfrm>
            <a:off x="4400550" y="4723130"/>
            <a:ext cx="879475" cy="706755"/>
          </a:xfrm>
          <a:prstGeom prst="rect">
            <a:avLst/>
          </a:prstGeom>
          <a:noFill/>
        </p:spPr>
        <p:txBody>
          <a:bodyPr wrap="square" lIns="0" tIns="0" rIns="0" bIns="0" rtlCol="0" anchor="ctr">
            <a:normAutofit/>
          </a:bodyPr>
          <a:p>
            <a:pPr algn="ctr"/>
            <a:r>
              <a:rPr lang="en-US" sz="4000" dirty="0">
                <a:ln>
                  <a:solidFill>
                    <a:schemeClr val="tx1"/>
                  </a:solidFill>
                </a:ln>
                <a:noFill/>
                <a:latin typeface="+mj-ea"/>
                <a:ea typeface="+mj-ea"/>
                <a:cs typeface="MiSans" panose="00000500000000000000" charset="-122"/>
              </a:rPr>
              <a:t>06</a:t>
            </a:r>
            <a:endParaRPr lang="en-US" sz="4000" dirty="0">
              <a:ln>
                <a:solidFill>
                  <a:schemeClr val="tx1"/>
                </a:solidFill>
              </a:ln>
              <a:noFill/>
              <a:latin typeface="+mj-ea"/>
              <a:ea typeface="+mj-ea"/>
              <a:cs typeface="MiSans" panose="00000500000000000000" charset="-122"/>
            </a:endParaRPr>
          </a:p>
        </p:txBody>
      </p:sp>
      <p:sp>
        <p:nvSpPr>
          <p:cNvPr id="31" name="文本框"/>
          <p:cNvSpPr txBox="1"/>
          <p:nvPr>
            <p:custDataLst>
              <p:tags r:id="rId22"/>
            </p:custDataLst>
          </p:nvPr>
        </p:nvSpPr>
        <p:spPr>
          <a:xfrm>
            <a:off x="5334000" y="4691380"/>
            <a:ext cx="3451225" cy="553085"/>
          </a:xfrm>
          <a:prstGeom prst="rect">
            <a:avLst/>
          </a:prstGeom>
          <a:noFill/>
        </p:spPr>
        <p:txBody>
          <a:bodyPr wrap="square" rtlCol="0">
            <a:spAutoFit/>
            <a:scene3d>
              <a:camera prst="orthographicFront"/>
              <a:lightRig rig="threePt" dir="t"/>
            </a:scene3d>
          </a:bodyPr>
          <a:p>
            <a:pPr marL="0" lvl="0" indent="0" algn="just">
              <a:lnSpc>
                <a:spcPct val="150000"/>
              </a:lnSpc>
              <a:spcBef>
                <a:spcPts val="0"/>
              </a:spcBef>
              <a:spcAft>
                <a:spcPts val="2000"/>
              </a:spcAft>
              <a:buSzPct val="100000"/>
              <a:buNone/>
            </a:pPr>
            <a:r>
              <a:rPr sz="2000" dirty="0">
                <a:solidFill>
                  <a:srgbClr val="297CB8"/>
                </a:solidFill>
                <a:ea typeface="微软雅黑" panose="020B0503020204020204" charset="-122"/>
                <a:sym typeface="+mn-ea"/>
              </a:rPr>
              <a:t>风淋室货淋室PLc控制器</a:t>
            </a:r>
            <a:endParaRPr sz="2000" dirty="0">
              <a:solidFill>
                <a:srgbClr val="297CB8"/>
              </a:solidFill>
              <a:effectLst>
                <a:outerShdw blurRad="38100" dist="25400" dir="5400000" algn="ctr" rotWithShape="0">
                  <a:srgbClr val="6E747A">
                    <a:alpha val="43000"/>
                  </a:srgbClr>
                </a:outerShdw>
              </a:effectLst>
              <a:ea typeface="微软雅黑" panose="020B0503020204020204" charset="-122"/>
              <a:sym typeface="+mn-ea"/>
            </a:endParaRPr>
          </a:p>
        </p:txBody>
      </p:sp>
      <p:sp>
        <p:nvSpPr>
          <p:cNvPr id="32" name="文本框"/>
          <p:cNvSpPr txBox="1"/>
          <p:nvPr>
            <p:custDataLst>
              <p:tags r:id="rId23"/>
            </p:custDataLst>
          </p:nvPr>
        </p:nvSpPr>
        <p:spPr>
          <a:xfrm>
            <a:off x="5342255" y="5222875"/>
            <a:ext cx="3350260" cy="434340"/>
          </a:xfrm>
          <a:prstGeom prst="rect">
            <a:avLst/>
          </a:prstGeom>
          <a:noFill/>
          <a:ln>
            <a:noFill/>
          </a:ln>
        </p:spPr>
        <p:txBody>
          <a:bodyPr spcFirstLastPara="1" wrap="square" lIns="91425" tIns="45700" rIns="91425" bIns="45700" anchor="t" anchorCtr="0">
            <a:noAutofit/>
            <a:scene3d>
              <a:camera prst="orthographicFront"/>
              <a:lightRig rig="threePt" dir="t"/>
            </a:scene3d>
          </a:bodyPr>
          <a:p>
            <a:pPr algn="just"/>
            <a:r>
              <a:rPr sz="1000">
                <a:solidFill>
                  <a:srgbClr val="297CB8"/>
                </a:solidFill>
                <a:effectLst>
                  <a:outerShdw blurRad="38100" dist="25400" dir="5400000" algn="ctr" rotWithShape="0">
                    <a:srgbClr val="6E747A">
                      <a:alpha val="43000"/>
                    </a:srgbClr>
                  </a:outerShdw>
                </a:effectLst>
                <a:sym typeface="+mn-ea"/>
              </a:rPr>
              <a:t>Air shower room cargo shower room PLc controller</a:t>
            </a:r>
            <a:endParaRPr lang="zh-CN" altLang="en-US" sz="1000">
              <a:solidFill>
                <a:srgbClr val="297CB8"/>
              </a:solidFill>
              <a:effectLst>
                <a:outerShdw blurRad="38100" dist="25400" dir="5400000" algn="ctr" rotWithShape="0">
                  <a:srgbClr val="6E747A">
                    <a:alpha val="43000"/>
                  </a:srgbClr>
                </a:outerShdw>
              </a:effectLst>
              <a:sym typeface="+mn-ea"/>
            </a:endParaRPr>
          </a:p>
        </p:txBody>
      </p:sp>
      <p:sp>
        <p:nvSpPr>
          <p:cNvPr id="33" name="序号"/>
          <p:cNvSpPr txBox="1"/>
          <p:nvPr>
            <p:custDataLst>
              <p:tags r:id="rId24"/>
            </p:custDataLst>
          </p:nvPr>
        </p:nvSpPr>
        <p:spPr>
          <a:xfrm>
            <a:off x="4420870" y="5643880"/>
            <a:ext cx="879475" cy="706755"/>
          </a:xfrm>
          <a:prstGeom prst="rect">
            <a:avLst/>
          </a:prstGeom>
          <a:noFill/>
        </p:spPr>
        <p:txBody>
          <a:bodyPr wrap="square" lIns="0" tIns="0" rIns="0" bIns="0" rtlCol="0" anchor="ctr">
            <a:normAutofit/>
          </a:bodyPr>
          <a:p>
            <a:pPr algn="ctr"/>
            <a:r>
              <a:rPr lang="en-US" sz="4000" dirty="0">
                <a:ln>
                  <a:solidFill>
                    <a:schemeClr val="tx1"/>
                  </a:solidFill>
                </a:ln>
                <a:noFill/>
                <a:latin typeface="+mj-ea"/>
                <a:ea typeface="+mj-ea"/>
                <a:cs typeface="MiSans" panose="00000500000000000000" charset="-122"/>
              </a:rPr>
              <a:t>07</a:t>
            </a:r>
            <a:endParaRPr lang="en-US" sz="4000" dirty="0">
              <a:ln>
                <a:solidFill>
                  <a:schemeClr val="tx1"/>
                </a:solidFill>
              </a:ln>
              <a:noFill/>
              <a:latin typeface="+mj-ea"/>
              <a:ea typeface="+mj-ea"/>
              <a:cs typeface="MiSans" panose="00000500000000000000" charset="-122"/>
            </a:endParaRPr>
          </a:p>
        </p:txBody>
      </p:sp>
      <p:sp>
        <p:nvSpPr>
          <p:cNvPr id="34" name="文本框"/>
          <p:cNvSpPr txBox="1"/>
          <p:nvPr>
            <p:custDataLst>
              <p:tags r:id="rId25"/>
            </p:custDataLst>
          </p:nvPr>
        </p:nvSpPr>
        <p:spPr>
          <a:xfrm>
            <a:off x="5354320" y="5612130"/>
            <a:ext cx="4000500" cy="553085"/>
          </a:xfrm>
          <a:prstGeom prst="rect">
            <a:avLst/>
          </a:prstGeom>
          <a:noFill/>
        </p:spPr>
        <p:txBody>
          <a:bodyPr wrap="square" rtlCol="0">
            <a:spAutoFit/>
            <a:scene3d>
              <a:camera prst="orthographicFront"/>
              <a:lightRig rig="threePt" dir="t"/>
            </a:scene3d>
          </a:bodyPr>
          <a:p>
            <a:pPr marL="0" lvl="0" indent="0" algn="just">
              <a:lnSpc>
                <a:spcPct val="150000"/>
              </a:lnSpc>
              <a:spcBef>
                <a:spcPts val="0"/>
              </a:spcBef>
              <a:spcAft>
                <a:spcPts val="2000"/>
              </a:spcAft>
              <a:buSzPct val="100000"/>
              <a:buNone/>
            </a:pPr>
            <a:r>
              <a:rPr sz="2000" dirty="0">
                <a:solidFill>
                  <a:srgbClr val="297CB8"/>
                </a:solidFill>
                <a:ea typeface="微软雅黑" panose="020B0503020204020204" charset="-122"/>
                <a:sym typeface="+mn-ea"/>
              </a:rPr>
              <a:t>风淋室货淋室控制屏</a:t>
            </a:r>
            <a:endParaRPr sz="2000" dirty="0">
              <a:solidFill>
                <a:srgbClr val="297CB8"/>
              </a:solidFill>
              <a:effectLst>
                <a:outerShdw blurRad="38100" dist="25400" dir="5400000" algn="ctr" rotWithShape="0">
                  <a:srgbClr val="6E747A">
                    <a:alpha val="43000"/>
                  </a:srgbClr>
                </a:outerShdw>
              </a:effectLst>
              <a:ea typeface="微软雅黑" panose="020B0503020204020204" charset="-122"/>
              <a:sym typeface="+mn-ea"/>
            </a:endParaRPr>
          </a:p>
        </p:txBody>
      </p:sp>
      <p:sp>
        <p:nvSpPr>
          <p:cNvPr id="35" name="文本框"/>
          <p:cNvSpPr txBox="1"/>
          <p:nvPr>
            <p:custDataLst>
              <p:tags r:id="rId26"/>
            </p:custDataLst>
          </p:nvPr>
        </p:nvSpPr>
        <p:spPr>
          <a:xfrm>
            <a:off x="5362575" y="6143625"/>
            <a:ext cx="3879850" cy="434340"/>
          </a:xfrm>
          <a:prstGeom prst="rect">
            <a:avLst/>
          </a:prstGeom>
          <a:noFill/>
          <a:ln>
            <a:noFill/>
          </a:ln>
        </p:spPr>
        <p:txBody>
          <a:bodyPr spcFirstLastPara="1" wrap="square" lIns="91425" tIns="45700" rIns="91425" bIns="45700" anchor="t" anchorCtr="0">
            <a:noAutofit/>
            <a:scene3d>
              <a:camera prst="orthographicFront"/>
              <a:lightRig rig="threePt" dir="t"/>
            </a:scene3d>
          </a:bodyPr>
          <a:p>
            <a:pPr algn="just"/>
            <a:r>
              <a:rPr sz="1000">
                <a:solidFill>
                  <a:srgbClr val="297CB8"/>
                </a:solidFill>
                <a:effectLst>
                  <a:outerShdw blurRad="38100" dist="25400" dir="5400000" algn="ctr" rotWithShape="0">
                    <a:srgbClr val="6E747A">
                      <a:alpha val="43000"/>
                    </a:srgbClr>
                  </a:outerShdw>
                </a:effectLst>
                <a:sym typeface="+mn-ea"/>
              </a:rPr>
              <a:t>Air shower room cargo shower room control screen</a:t>
            </a:r>
            <a:endParaRPr lang="zh-CN" altLang="en-US" sz="1000">
              <a:solidFill>
                <a:srgbClr val="297CB8"/>
              </a:solidFill>
              <a:effectLst>
                <a:outerShdw blurRad="38100" dist="25400" dir="5400000" algn="ctr" rotWithShape="0">
                  <a:srgbClr val="6E747A">
                    <a:alpha val="43000"/>
                  </a:srgbClr>
                </a:outerShdw>
              </a:effectLst>
              <a:sym typeface="+mn-ea"/>
            </a:endParaRPr>
          </a:p>
        </p:txBody>
      </p:sp>
    </p:spTree>
    <p:custDataLst>
      <p:tags r:id="rId2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2"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42" name="文本框 41"/>
          <p:cNvSpPr txBox="1"/>
          <p:nvPr>
            <p:custDataLst>
              <p:tags r:id="rId3"/>
            </p:custDataLst>
          </p:nvPr>
        </p:nvSpPr>
        <p:spPr>
          <a:xfrm>
            <a:off x="86995" y="3429000"/>
            <a:ext cx="2432050" cy="1094105"/>
          </a:xfrm>
          <a:prstGeom prst="rect">
            <a:avLst/>
          </a:prstGeom>
          <a:noFill/>
        </p:spPr>
        <p:txBody>
          <a:bodyPr wrap="square" rtlCol="0">
            <a:noAutofit/>
          </a:bodyPr>
          <a:p>
            <a:pPr algn="ctr" fontAlgn="auto">
              <a:lnSpc>
                <a:spcPct val="150000"/>
              </a:lnSpc>
            </a:pPr>
            <a:r>
              <a:rPr sz="2800" cap="all" dirty="0">
                <a:solidFill>
                  <a:schemeClr val="lt1">
                    <a:lumMod val="50000"/>
                  </a:schemeClr>
                </a:solidFill>
                <a:uFillTx/>
                <a:latin typeface="微软雅黑" panose="020B0503020204020204" charset="-122"/>
                <a:ea typeface="微软雅黑" panose="020B0503020204020204" charset="-122"/>
                <a:cs typeface="微软雅黑" panose="020B0503020204020204" charset="-122"/>
                <a:sym typeface="+mn-lt"/>
              </a:rPr>
              <a:t>公司简介</a:t>
            </a:r>
            <a:endParaRPr sz="2800" cap="all" dirty="0">
              <a:solidFill>
                <a:schemeClr val="lt1">
                  <a:lumMod val="50000"/>
                </a:schemeClr>
              </a:solidFill>
              <a:uFillTx/>
              <a:latin typeface="微软雅黑" panose="020B0503020204020204" charset="-122"/>
              <a:ea typeface="微软雅黑" panose="020B0503020204020204" charset="-122"/>
              <a:cs typeface="微软雅黑" panose="020B0503020204020204" charset="-122"/>
              <a:sym typeface="+mn-lt"/>
            </a:endParaRPr>
          </a:p>
          <a:p>
            <a:pPr algn="ctr" fontAlgn="auto">
              <a:lnSpc>
                <a:spcPct val="150000"/>
              </a:lnSpc>
            </a:pPr>
            <a:r>
              <a:rPr sz="1200" cap="all" dirty="0">
                <a:solidFill>
                  <a:schemeClr val="lt1">
                    <a:lumMod val="50000"/>
                  </a:schemeClr>
                </a:solidFill>
                <a:uFillTx/>
                <a:latin typeface="微软雅黑" panose="020B0503020204020204" charset="-122"/>
                <a:ea typeface="微软雅黑" panose="020B0503020204020204" charset="-122"/>
                <a:cs typeface="微软雅黑" panose="020B0503020204020204" charset="-122"/>
                <a:sym typeface="+mn-lt"/>
              </a:rPr>
              <a:t>Company Introduction</a:t>
            </a:r>
            <a:endParaRPr sz="1200" cap="all" dirty="0">
              <a:solidFill>
                <a:schemeClr val="lt1">
                  <a:lumMod val="50000"/>
                </a:schemeClr>
              </a:solidFill>
              <a:uFillTx/>
              <a:latin typeface="微软雅黑" panose="020B0503020204020204" charset="-122"/>
              <a:ea typeface="微软雅黑" panose="020B0503020204020204" charset="-122"/>
              <a:cs typeface="微软雅黑" panose="020B0503020204020204" charset="-122"/>
              <a:sym typeface="+mn-lt"/>
            </a:endParaRPr>
          </a:p>
        </p:txBody>
      </p:sp>
      <p:sp>
        <p:nvSpPr>
          <p:cNvPr id="22" name="文本框 21"/>
          <p:cNvSpPr txBox="1"/>
          <p:nvPr>
            <p:custDataLst>
              <p:tags r:id="rId4"/>
            </p:custDataLst>
          </p:nvPr>
        </p:nvSpPr>
        <p:spPr>
          <a:xfrm>
            <a:off x="2489200" y="107950"/>
            <a:ext cx="9627235" cy="6785610"/>
          </a:xfrm>
          <a:prstGeom prst="rect">
            <a:avLst/>
          </a:prstGeom>
          <a:noFill/>
        </p:spPr>
        <p:txBody>
          <a:bodyPr wrap="square" rtlCol="0">
            <a:spAutoFit/>
          </a:bodyPr>
          <a:p>
            <a:pPr algn="l" fontAlgn="auto">
              <a:lnSpc>
                <a:spcPts val="1800"/>
              </a:lnSpc>
            </a:pPr>
            <a:r>
              <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rPr>
              <a:t>东莞市佰鸿净化设备有限公司，始终坚持走高质量发展道路，“好品质，佰鸿造”，上下一心把，快，准，狠，作为团队的行动指南，“效率第一，客户第一”为奋斗目标，十余年来专心致志不断创新与开拓空气净化设备领域。</a:t>
            </a:r>
            <a:endPar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endParaRPr>
          </a:p>
          <a:p>
            <a:pPr algn="l" fontAlgn="auto">
              <a:lnSpc>
                <a:spcPts val="1800"/>
              </a:lnSpc>
            </a:pPr>
            <a:r>
              <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rPr>
              <a:t>Dongguan Baihong Purification Equipment Co., Ltd. has always adhered to the path of high-quality development, with "good quality, Baihong manufacturing" and a focus on "fast, accurate, and ruthless" as the team's action guide. The goal is "efficiency first, customer first". For more than ten years, we have been dedicated to innovating and exploring the field of air purification equipment.</a:t>
            </a:r>
            <a:endPar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endParaRPr>
          </a:p>
          <a:p>
            <a:pPr algn="l" fontAlgn="auto">
              <a:lnSpc>
                <a:spcPts val="1800"/>
              </a:lnSpc>
            </a:pPr>
            <a:r>
              <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rPr>
              <a:t>公司拥有强大的专业与创新的技术研发和管理团队，高素质高技能的生产队伍，智能化先进生产设备，完善的售前、售中，售后的服务保障体系，公司荣获了高新技术企业，多款产品已通过了欧盟CE认证及第三方检测机构检测认证。</a:t>
            </a:r>
            <a:endPar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endParaRPr>
          </a:p>
          <a:p>
            <a:pPr algn="l" fontAlgn="auto">
              <a:lnSpc>
                <a:spcPts val="1800"/>
              </a:lnSpc>
            </a:pPr>
            <a:r>
              <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rPr>
              <a:t>The company has a strong professional and innovative technology research and development and management team, a high-quality and highly skilled production team, intelligent advanced production equipment, and a comprehensive pre-sale, in sales, and after-sales service guarantee system. The company has been awarded the title of a high-tech enterprise, and multiple products have passed the European Union CE certification and third-party testing agency certification.</a:t>
            </a:r>
            <a:endPar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endParaRPr>
          </a:p>
          <a:p>
            <a:pPr algn="l" fontAlgn="auto">
              <a:lnSpc>
                <a:spcPts val="1800"/>
              </a:lnSpc>
            </a:pPr>
            <a:r>
              <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rPr>
              <a:t>公司主营产品有：风淋室、货淋室、自动风/货淋室、PVC快速卷帘门风/货淋室、标准传递窗、风淋传递窗、洁净工作台、FFU送风单元、各种级别洁净棚、各种规格高效送风口，配套净化末端设备的耗材：初、中、高效过滤器、等等产品。</a:t>
            </a:r>
            <a:endPar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endParaRPr>
          </a:p>
          <a:p>
            <a:pPr algn="l" fontAlgn="auto">
              <a:lnSpc>
                <a:spcPts val="1800"/>
              </a:lnSpc>
            </a:pPr>
            <a:r>
              <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rPr>
              <a:t>The company's main products include: air shower rooms, cargo shower rooms, automatic air/cargo shower rooms, PVC fast rolling shutter door air/cargo shower rooms, standard transfer windows, air shower transfer windows, clean workbenches, FFU air supply units, various levels of clean sheds, various specifications of high-efficiency air supply outlets, and consumables for supporting purification end equipment, such as primary, medium, and high-efficiency filters.</a:t>
            </a:r>
            <a:endPar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endParaRPr>
          </a:p>
          <a:p>
            <a:pPr algn="l" fontAlgn="auto">
              <a:lnSpc>
                <a:spcPts val="1800"/>
              </a:lnSpc>
            </a:pPr>
            <a:r>
              <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rPr>
              <a:t>公司产品广泛运用于，新能源新材料，半导体微电子，航空航天，光电技术，光学仪器，生物制药，日用化工，汽车制造，精密五金，食品加工等，产品销往全国各地，远销中东及东南亚等国。</a:t>
            </a:r>
            <a:endPar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endParaRPr>
          </a:p>
          <a:p>
            <a:pPr algn="l" fontAlgn="auto">
              <a:lnSpc>
                <a:spcPts val="1800"/>
              </a:lnSpc>
            </a:pPr>
            <a:r>
              <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rPr>
              <a:t>The company's products are widely used in new energy and new materials, semiconductor microelectronics, aerospace, optoelectronic technology, optical instruments, biopharmaceuticals, daily chemical industry, automotive manufacturing, precision hardware, food processing, etc. The products are sold throughout the country and exported to countries such as the Middle East and Southeast Asia.</a:t>
            </a:r>
            <a:endPar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endParaRPr>
          </a:p>
          <a:p>
            <a:pPr algn="l" fontAlgn="auto">
              <a:lnSpc>
                <a:spcPts val="1800"/>
              </a:lnSpc>
            </a:pPr>
            <a:r>
              <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rPr>
              <a:t>公司成立以来，公司始终秉承；“以品牌为导向，以技术为核心，完善服务作后盾”为经营理念，在业内享有较高的盛誉，被多家大型头部百强企业品牌库选定为品牌供应商。</a:t>
            </a:r>
            <a:endPar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endParaRPr>
          </a:p>
          <a:p>
            <a:pPr algn="l" fontAlgn="auto">
              <a:lnSpc>
                <a:spcPts val="1800"/>
              </a:lnSpc>
            </a:pPr>
            <a:r>
              <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rPr>
              <a:t>Since its establishment, the company has always adhered to; With the business philosophy of "brand oriented, technology at the core, and perfect service as the backing", it enjoys a high reputation in the industry and has been selected as a brand supplier by multiple large top 100 enterprise brand libraries.</a:t>
            </a:r>
            <a:endPar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endParaRPr>
          </a:p>
          <a:p>
            <a:pPr algn="l" fontAlgn="auto">
              <a:lnSpc>
                <a:spcPts val="1800"/>
              </a:lnSpc>
            </a:pPr>
            <a:r>
              <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rPr>
              <a:t>佰鸿人始终不懈努力奋斗，为客户全心全意的服务，欢迎新老客户光临惠顾。</a:t>
            </a:r>
            <a:endPar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endParaRPr>
          </a:p>
          <a:p>
            <a:pPr algn="l" fontAlgn="auto">
              <a:lnSpc>
                <a:spcPts val="1800"/>
              </a:lnSpc>
            </a:pPr>
            <a:r>
              <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rPr>
              <a:t>Baihong people always strive tirelessly and provide wholehearted service to customers. We welcome new and old customers to visit and patronize us.</a:t>
            </a:r>
            <a:endParaRPr sz="900" cap="all"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lt"/>
            </a:endParaRPr>
          </a:p>
        </p:txBody>
      </p:sp>
      <p:sp>
        <p:nvSpPr>
          <p:cNvPr id="3" name="文本框 2"/>
          <p:cNvSpPr txBox="1"/>
          <p:nvPr>
            <p:custDataLst>
              <p:tags r:id="rId5"/>
            </p:custDataLst>
          </p:nvPr>
        </p:nvSpPr>
        <p:spPr>
          <a:xfrm>
            <a:off x="814070" y="176530"/>
            <a:ext cx="2364740" cy="506730"/>
          </a:xfrm>
          <a:prstGeom prst="rect">
            <a:avLst/>
          </a:prstGeom>
          <a:noFill/>
        </p:spPr>
        <p:txBody>
          <a:bodyPr wrap="square" rtlCol="0">
            <a:spAutoFit/>
            <a:scene3d>
              <a:camera prst="orthographicFront"/>
              <a:lightRig rig="threePt" dir="t"/>
            </a:scene3d>
          </a:bodyPr>
          <a:p>
            <a:pPr algn="l"/>
            <a:r>
              <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好品质</a:t>
            </a:r>
            <a:r>
              <a:rPr lang="en-US" altLang="zh-CN"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 </a:t>
            </a:r>
            <a:r>
              <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佰鸿造</a:t>
            </a:r>
            <a:endPar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a:p>
            <a:pPr algn="l"/>
            <a:r>
              <a:rPr lang="zh-CN" altLang="en-US" sz="9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Hao pin zhi Bai hong Zao</a:t>
            </a:r>
            <a:endParaRPr lang="zh-CN" altLang="en-US" sz="9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p:txBody>
      </p:sp>
      <p:pic>
        <p:nvPicPr>
          <p:cNvPr id="6" name="图片 5" descr="佰鸿优品logo定稿文件-1"/>
          <p:cNvPicPr>
            <a:picLocks noChangeAspect="1"/>
          </p:cNvPicPr>
          <p:nvPr>
            <p:custDataLst>
              <p:tags r:id="rId6"/>
            </p:custDataLst>
          </p:nvPr>
        </p:nvPicPr>
        <p:blipFill>
          <a:blip r:embed="rId7"/>
          <a:stretch>
            <a:fillRect/>
          </a:stretch>
        </p:blipFill>
        <p:spPr>
          <a:xfrm>
            <a:off x="144145" y="99695"/>
            <a:ext cx="773430" cy="655320"/>
          </a:xfrm>
          <a:prstGeom prst="rect">
            <a:avLst/>
          </a:prstGeom>
        </p:spPr>
      </p:pic>
      <p:cxnSp>
        <p:nvCxnSpPr>
          <p:cNvPr id="5" name="直接连接符 4"/>
          <p:cNvCxnSpPr/>
          <p:nvPr>
            <p:custDataLst>
              <p:tags r:id="rId8"/>
            </p:custDataLst>
          </p:nvPr>
        </p:nvCxnSpPr>
        <p:spPr>
          <a:xfrm flipV="1">
            <a:off x="2440305" y="-9525"/>
            <a:ext cx="44450" cy="6857365"/>
          </a:xfrm>
          <a:prstGeom prst="lin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47" name="序号"/>
          <p:cNvSpPr txBox="1"/>
          <p:nvPr>
            <p:custDataLst>
              <p:tags r:id="rId9"/>
            </p:custDataLst>
          </p:nvPr>
        </p:nvSpPr>
        <p:spPr>
          <a:xfrm>
            <a:off x="533400" y="2077085"/>
            <a:ext cx="1624965" cy="1540510"/>
          </a:xfrm>
          <a:prstGeom prst="rect">
            <a:avLst/>
          </a:prstGeom>
          <a:noFill/>
        </p:spPr>
        <p:txBody>
          <a:bodyPr wrap="square" lIns="0" tIns="0" rIns="0" bIns="0" rtlCol="0" anchor="ctr">
            <a:normAutofit/>
          </a:bodyPr>
          <a:lstStyle/>
          <a:p>
            <a:pPr algn="ctr"/>
            <a:r>
              <a:rPr lang="en-US" sz="7200" dirty="0">
                <a:ln>
                  <a:solidFill>
                    <a:schemeClr val="tx1"/>
                  </a:solidFill>
                </a:ln>
                <a:noFill/>
                <a:latin typeface="+mj-ea"/>
                <a:ea typeface="+mj-ea"/>
                <a:cs typeface="MiSans" panose="00000500000000000000" charset="-122"/>
              </a:rPr>
              <a:t>01</a:t>
            </a:r>
            <a:endParaRPr lang="en-US" sz="7200" dirty="0">
              <a:ln>
                <a:solidFill>
                  <a:schemeClr val="tx1"/>
                </a:solidFill>
              </a:ln>
              <a:noFill/>
              <a:latin typeface="+mj-ea"/>
              <a:ea typeface="+mj-ea"/>
              <a:cs typeface="MiSans" panose="00000500000000000000" charset="-122"/>
            </a:endParaRPr>
          </a:p>
        </p:txBody>
      </p:sp>
    </p:spTree>
    <p:custDataLst>
      <p:tags r:id="rId10"/>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8"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7"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5" name="直接连接符 4"/>
          <p:cNvCxnSpPr/>
          <p:nvPr>
            <p:custDataLst>
              <p:tags r:id="rId3"/>
            </p:custDataLst>
          </p:nvPr>
        </p:nvCxnSpPr>
        <p:spPr>
          <a:xfrm>
            <a:off x="473075" y="1019810"/>
            <a:ext cx="11041380" cy="0"/>
          </a:xfrm>
          <a:prstGeom prst="lin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4" name="文本框"/>
          <p:cNvSpPr txBox="1"/>
          <p:nvPr>
            <p:custDataLst>
              <p:tags r:id="rId4"/>
            </p:custDataLst>
          </p:nvPr>
        </p:nvSpPr>
        <p:spPr>
          <a:xfrm>
            <a:off x="4937305" y="285073"/>
            <a:ext cx="2524760" cy="398780"/>
          </a:xfrm>
          <a:prstGeom prst="rect">
            <a:avLst/>
          </a:prstGeom>
          <a:noFill/>
        </p:spPr>
        <p:txBody>
          <a:bodyPr wrap="none" rtlCol="0">
            <a:spAutoFit/>
          </a:bodyPr>
          <a:p>
            <a:r>
              <a:rPr lang="zh-CN" altLang="en-US" sz="2000" dirty="0">
                <a:solidFill>
                  <a:schemeClr val="dk1">
                    <a:lumMod val="75000"/>
                    <a:lumOff val="25000"/>
                  </a:schemeClr>
                </a:solidFill>
                <a:latin typeface="微软雅黑" panose="020B0503020204020204" charset="-122"/>
                <a:ea typeface="微软雅黑" panose="020B0503020204020204" charset="-122"/>
                <a:cs typeface="汉仪宋韵朗黑W" panose="00020600040101010101" charset="-122"/>
                <a:sym typeface="汉仪宋韵朗黑W" panose="00020600040101010101" charset="-122"/>
              </a:rPr>
              <a:t>风淋室</a:t>
            </a:r>
            <a:r>
              <a:rPr lang="en-US" altLang="zh-CN" sz="2000" dirty="0">
                <a:solidFill>
                  <a:schemeClr val="dk1">
                    <a:lumMod val="75000"/>
                    <a:lumOff val="25000"/>
                  </a:schemeClr>
                </a:solidFill>
                <a:latin typeface="微软雅黑" panose="020B0503020204020204" charset="-122"/>
                <a:ea typeface="微软雅黑" panose="020B0503020204020204" charset="-122"/>
                <a:cs typeface="汉仪宋韵朗黑W" panose="00020600040101010101" charset="-122"/>
                <a:sym typeface="汉仪宋韵朗黑W" panose="00020600040101010101" charset="-122"/>
              </a:rPr>
              <a:t>CE</a:t>
            </a:r>
            <a:r>
              <a:rPr lang="zh-CN" altLang="en-US" sz="2000" dirty="0">
                <a:solidFill>
                  <a:schemeClr val="dk1">
                    <a:lumMod val="75000"/>
                    <a:lumOff val="25000"/>
                  </a:schemeClr>
                </a:solidFill>
                <a:latin typeface="微软雅黑" panose="020B0503020204020204" charset="-122"/>
                <a:ea typeface="微软雅黑" panose="020B0503020204020204" charset="-122"/>
                <a:cs typeface="汉仪宋韵朗黑W" panose="00020600040101010101" charset="-122"/>
                <a:sym typeface="汉仪宋韵朗黑W" panose="00020600040101010101" charset="-122"/>
              </a:rPr>
              <a:t>认证合格书</a:t>
            </a:r>
            <a:endParaRPr lang="zh-CN" altLang="en-US" sz="2000" dirty="0">
              <a:solidFill>
                <a:schemeClr val="dk1">
                  <a:lumMod val="75000"/>
                  <a:lumOff val="25000"/>
                </a:schemeClr>
              </a:solidFill>
              <a:latin typeface="微软雅黑" panose="020B0503020204020204" charset="-122"/>
              <a:ea typeface="微软雅黑" panose="020B0503020204020204" charset="-122"/>
              <a:cs typeface="汉仪宋韵朗黑W" panose="00020600040101010101" charset="-122"/>
              <a:sym typeface="汉仪宋韵朗黑W" panose="00020600040101010101" charset="-122"/>
            </a:endParaRPr>
          </a:p>
        </p:txBody>
      </p:sp>
      <p:sp>
        <p:nvSpPr>
          <p:cNvPr id="15" name="文本框"/>
          <p:cNvSpPr txBox="1"/>
          <p:nvPr>
            <p:custDataLst>
              <p:tags r:id="rId5"/>
            </p:custDataLst>
          </p:nvPr>
        </p:nvSpPr>
        <p:spPr>
          <a:xfrm>
            <a:off x="4784905" y="623598"/>
            <a:ext cx="3183654" cy="434269"/>
          </a:xfrm>
          <a:prstGeom prst="rect">
            <a:avLst/>
          </a:prstGeom>
          <a:noFill/>
          <a:ln>
            <a:noFill/>
          </a:ln>
        </p:spPr>
        <p:txBody>
          <a:bodyPr spcFirstLastPara="1" wrap="square" lIns="91425" tIns="45700" rIns="91425" bIns="45700" anchor="t" anchorCtr="0">
            <a:noAutofit/>
          </a:bodyPr>
          <a:p>
            <a:pPr marL="0" lvl="0" indent="0" algn="just">
              <a:lnSpc>
                <a:spcPct val="150000"/>
              </a:lnSpc>
              <a:spcBef>
                <a:spcPts val="0"/>
              </a:spcBef>
              <a:spcAft>
                <a:spcPts val="2000"/>
              </a:spcAft>
              <a:buSzPct val="100000"/>
              <a:buNone/>
            </a:pPr>
            <a:r>
              <a:rPr lang="zh-CN" altLang="en-US" sz="1000" dirty="0">
                <a:solidFill>
                  <a:schemeClr val="dk1">
                    <a:lumMod val="75000"/>
                    <a:lumOff val="25000"/>
                  </a:schemeClr>
                </a:solidFill>
                <a:uFillTx/>
                <a:latin typeface="Arial" panose="020B0604020202020204" pitchFamily="34" charset="0"/>
                <a:ea typeface="微软雅黑" panose="020B0503020204020204" charset="-122"/>
                <a:sym typeface="+mn-ea"/>
              </a:rPr>
              <a:t>Certificate of CE certification in air shower room</a:t>
            </a:r>
            <a:endParaRPr lang="zh-CN" altLang="en-US" sz="1000" b="0" i="0" u="none" strike="noStrike" cap="none" dirty="0">
              <a:solidFill>
                <a:schemeClr val="dk1">
                  <a:lumMod val="75000"/>
                  <a:lumOff val="25000"/>
                </a:schemeClr>
              </a:solidFill>
              <a:uFillTx/>
              <a:latin typeface="Arial" panose="020B0604020202020204" pitchFamily="34" charset="0"/>
              <a:ea typeface="微软雅黑" panose="020B0503020204020204" charset="-122"/>
              <a:cs typeface="汉仪宋韵朗黑W" panose="00020600040101010101" charset="-122"/>
              <a:sym typeface="+mn-ea"/>
            </a:endParaRPr>
          </a:p>
        </p:txBody>
      </p:sp>
      <p:sp>
        <p:nvSpPr>
          <p:cNvPr id="9" name="文本框 8"/>
          <p:cNvSpPr txBox="1"/>
          <p:nvPr>
            <p:custDataLst>
              <p:tags r:id="rId6"/>
            </p:custDataLst>
          </p:nvPr>
        </p:nvSpPr>
        <p:spPr>
          <a:xfrm>
            <a:off x="823595" y="186055"/>
            <a:ext cx="2364740" cy="506730"/>
          </a:xfrm>
          <a:prstGeom prst="rect">
            <a:avLst/>
          </a:prstGeom>
          <a:noFill/>
        </p:spPr>
        <p:txBody>
          <a:bodyPr wrap="square" rtlCol="0">
            <a:spAutoFit/>
            <a:scene3d>
              <a:camera prst="orthographicFront"/>
              <a:lightRig rig="threePt" dir="t"/>
            </a:scene3d>
          </a:bodyPr>
          <a:p>
            <a:pPr algn="l"/>
            <a:r>
              <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好品质</a:t>
            </a:r>
            <a:r>
              <a:rPr lang="en-US" altLang="zh-CN"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 </a:t>
            </a:r>
            <a:r>
              <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佰鸿造</a:t>
            </a:r>
            <a:endPar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a:p>
            <a:pPr algn="l"/>
            <a:r>
              <a:rPr lang="zh-CN" altLang="en-US" sz="9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Hao pin zhi Bai hong Zao</a:t>
            </a:r>
            <a:endParaRPr lang="zh-CN" altLang="en-US" sz="9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p:txBody>
      </p:sp>
      <p:pic>
        <p:nvPicPr>
          <p:cNvPr id="10" name="图片 9" descr="佰鸿优品logo定稿文件-1"/>
          <p:cNvPicPr>
            <a:picLocks noChangeAspect="1"/>
          </p:cNvPicPr>
          <p:nvPr>
            <p:custDataLst>
              <p:tags r:id="rId7"/>
            </p:custDataLst>
          </p:nvPr>
        </p:nvPicPr>
        <p:blipFill>
          <a:blip r:embed="rId8"/>
          <a:stretch>
            <a:fillRect/>
          </a:stretch>
        </p:blipFill>
        <p:spPr>
          <a:xfrm>
            <a:off x="144145" y="99695"/>
            <a:ext cx="773430" cy="655320"/>
          </a:xfrm>
          <a:prstGeom prst="rect">
            <a:avLst/>
          </a:prstGeom>
        </p:spPr>
      </p:pic>
      <p:pic>
        <p:nvPicPr>
          <p:cNvPr id="11" name="图片 10" descr="TH2308100-C01-C01 东莞市佰鸿净化设备有限公司（风淋室）CE-MD证书扫描_00"/>
          <p:cNvPicPr>
            <a:picLocks noChangeAspect="1"/>
          </p:cNvPicPr>
          <p:nvPr/>
        </p:nvPicPr>
        <p:blipFill>
          <a:blip r:embed="rId9"/>
          <a:stretch>
            <a:fillRect/>
          </a:stretch>
        </p:blipFill>
        <p:spPr>
          <a:xfrm>
            <a:off x="546735" y="1140460"/>
            <a:ext cx="3920490" cy="5547995"/>
          </a:xfrm>
          <a:prstGeom prst="rect">
            <a:avLst/>
          </a:prstGeom>
          <a:ln w="25400">
            <a:solidFill>
              <a:srgbClr val="297CB8"/>
            </a:solidFill>
          </a:ln>
        </p:spPr>
      </p:pic>
      <p:pic>
        <p:nvPicPr>
          <p:cNvPr id="12" name="图片 11"/>
          <p:cNvPicPr>
            <a:picLocks noChangeAspect="1"/>
          </p:cNvPicPr>
          <p:nvPr/>
        </p:nvPicPr>
        <p:blipFill>
          <a:blip r:embed="rId10"/>
          <a:srcRect l="5826" t="24860" r="3710" b="16955"/>
          <a:stretch>
            <a:fillRect/>
          </a:stretch>
        </p:blipFill>
        <p:spPr>
          <a:xfrm>
            <a:off x="4605020" y="1635125"/>
            <a:ext cx="4044315" cy="4225925"/>
          </a:xfrm>
          <a:prstGeom prst="rect">
            <a:avLst/>
          </a:prstGeom>
          <a:ln w="25400">
            <a:solidFill>
              <a:srgbClr val="297CB8">
                <a:alpha val="94000"/>
              </a:srgbClr>
            </a:solidFill>
          </a:ln>
        </p:spPr>
      </p:pic>
      <p:grpSp>
        <p:nvGrpSpPr>
          <p:cNvPr id="29" name="组合 28"/>
          <p:cNvGrpSpPr/>
          <p:nvPr/>
        </p:nvGrpSpPr>
        <p:grpSpPr>
          <a:xfrm>
            <a:off x="8787130" y="1643380"/>
            <a:ext cx="3404870" cy="4150360"/>
            <a:chOff x="12889" y="1780"/>
            <a:chExt cx="5814" cy="6536"/>
          </a:xfrm>
        </p:grpSpPr>
        <p:sp>
          <p:nvSpPr>
            <p:cNvPr id="21" name="文本框 20"/>
            <p:cNvSpPr txBox="1"/>
            <p:nvPr/>
          </p:nvSpPr>
          <p:spPr>
            <a:xfrm>
              <a:off x="12953" y="7009"/>
              <a:ext cx="5569" cy="1307"/>
            </a:xfrm>
            <a:prstGeom prst="rect">
              <a:avLst/>
            </a:prstGeom>
            <a:noFill/>
          </p:spPr>
          <p:txBody>
            <a:bodyPr wrap="square" rtlCol="0">
              <a:spAutoFit/>
            </a:bodyPr>
            <a:p>
              <a:r>
                <a:rPr lang="zh-CN" altLang="en-US" sz="1600"/>
                <a:t>型号：</a:t>
              </a:r>
              <a:r>
                <a:rPr lang="en-US" altLang="zh-CN" sz="1600"/>
                <a:t>BH-ZDMFL-3000-1L</a:t>
              </a:r>
              <a:endParaRPr lang="en-US" altLang="zh-CN" sz="1600"/>
            </a:p>
            <a:p>
              <a:r>
                <a:rPr lang="zh-CN" altLang="en-US" sz="1600"/>
                <a:t>外型尺寸：W1600*D3000*H2200</a:t>
              </a:r>
              <a:endParaRPr lang="zh-CN" altLang="en-US" sz="1600"/>
            </a:p>
            <a:p>
              <a:r>
                <a:rPr lang="zh-CN" altLang="en-US" sz="1600"/>
                <a:t>风淋尺寸：</a:t>
              </a:r>
              <a:r>
                <a:rPr lang="zh-CN" altLang="en-US" sz="1600">
                  <a:sym typeface="+mn-ea"/>
                </a:rPr>
                <a:t>W1000*D3000*H2000</a:t>
              </a:r>
              <a:endParaRPr lang="zh-CN" altLang="en-US" sz="1600"/>
            </a:p>
          </p:txBody>
        </p:sp>
        <p:sp>
          <p:nvSpPr>
            <p:cNvPr id="23" name="文本框 22"/>
            <p:cNvSpPr txBox="1"/>
            <p:nvPr/>
          </p:nvSpPr>
          <p:spPr>
            <a:xfrm>
              <a:off x="12889" y="1780"/>
              <a:ext cx="5814" cy="1695"/>
            </a:xfrm>
            <a:prstGeom prst="rect">
              <a:avLst/>
            </a:prstGeom>
            <a:noFill/>
          </p:spPr>
          <p:txBody>
            <a:bodyPr wrap="square" rtlCol="0">
              <a:spAutoFit/>
            </a:bodyPr>
            <a:p>
              <a:r>
                <a:rPr lang="zh-CN" altLang="en-US" sz="1600"/>
                <a:t>型号：</a:t>
              </a:r>
              <a:r>
                <a:rPr lang="en-US" altLang="zh-CN" sz="1600"/>
                <a:t>BH-SDMFL-1600-1L</a:t>
              </a:r>
              <a:endParaRPr lang="en-US" altLang="zh-CN" sz="1600"/>
            </a:p>
            <a:p>
              <a:r>
                <a:rPr lang="zh-CN" altLang="en-US" sz="1600"/>
                <a:t>外型尺寸：W1600*D1500*H2170</a:t>
              </a:r>
              <a:endParaRPr lang="zh-CN" altLang="en-US" sz="1600"/>
            </a:p>
            <a:p>
              <a:r>
                <a:rPr lang="zh-CN" altLang="en-US" sz="1600">
                  <a:sym typeface="+mn-ea"/>
                </a:rPr>
                <a:t>风淋尺寸：</a:t>
              </a:r>
              <a:r>
                <a:rPr lang="zh-CN" altLang="en-US" sz="1600"/>
                <a:t>W1000*D1420*H2000</a:t>
              </a:r>
              <a:endParaRPr lang="zh-CN" altLang="en-US" sz="1600"/>
            </a:p>
            <a:p>
              <a:endParaRPr lang="en-US" altLang="zh-CN" sz="1600"/>
            </a:p>
          </p:txBody>
        </p:sp>
        <p:sp>
          <p:nvSpPr>
            <p:cNvPr id="25" name="文本框 24"/>
            <p:cNvSpPr txBox="1"/>
            <p:nvPr/>
          </p:nvSpPr>
          <p:spPr>
            <a:xfrm>
              <a:off x="12889" y="3475"/>
              <a:ext cx="5637" cy="1307"/>
            </a:xfrm>
            <a:prstGeom prst="rect">
              <a:avLst/>
            </a:prstGeom>
            <a:noFill/>
          </p:spPr>
          <p:txBody>
            <a:bodyPr wrap="square" rtlCol="0">
              <a:spAutoFit/>
            </a:bodyPr>
            <a:p>
              <a:r>
                <a:rPr lang="zh-CN" altLang="en-US" sz="1600"/>
                <a:t>型号：</a:t>
              </a:r>
              <a:r>
                <a:rPr lang="en-US" altLang="zh-CN" sz="1600"/>
                <a:t>BH-SDMFL-2000-1L</a:t>
              </a:r>
              <a:endParaRPr lang="en-US" altLang="zh-CN" sz="1600"/>
            </a:p>
            <a:p>
              <a:r>
                <a:rPr lang="zh-CN" altLang="en-US" sz="1600"/>
                <a:t>外型尺寸：</a:t>
              </a:r>
              <a:r>
                <a:rPr lang="en-US" altLang="zh-CN" sz="1600"/>
                <a:t>W</a:t>
              </a:r>
              <a:r>
                <a:rPr lang="zh-CN" altLang="en-US" sz="1600"/>
                <a:t>2000*</a:t>
              </a:r>
              <a:r>
                <a:rPr lang="en-US" altLang="zh-CN" sz="1600"/>
                <a:t>D</a:t>
              </a:r>
              <a:r>
                <a:rPr lang="zh-CN" altLang="en-US" sz="1600"/>
                <a:t>2500*</a:t>
              </a:r>
              <a:r>
                <a:rPr lang="en-US" altLang="zh-CN" sz="1600"/>
                <a:t>H</a:t>
              </a:r>
              <a:r>
                <a:rPr lang="zh-CN" altLang="en-US" sz="1600"/>
                <a:t>3400</a:t>
              </a:r>
              <a:endParaRPr lang="zh-CN" altLang="en-US" sz="1600"/>
            </a:p>
            <a:p>
              <a:r>
                <a:rPr lang="zh-CN" altLang="en-US" sz="1600"/>
                <a:t>风淋尺寸：</a:t>
              </a:r>
              <a:r>
                <a:rPr lang="en-US" altLang="zh-CN" sz="1600"/>
                <a:t>W</a:t>
              </a:r>
              <a:r>
                <a:rPr lang="zh-CN" altLang="en-US" sz="1600"/>
                <a:t>2600*</a:t>
              </a:r>
              <a:r>
                <a:rPr lang="en-US" altLang="zh-CN" sz="1600"/>
                <a:t>D</a:t>
              </a:r>
              <a:r>
                <a:rPr lang="zh-CN" altLang="en-US" sz="1600"/>
                <a:t>2600*</a:t>
              </a:r>
              <a:r>
                <a:rPr lang="en-US" altLang="zh-CN" sz="1600"/>
                <a:t>H</a:t>
              </a:r>
              <a:r>
                <a:rPr lang="zh-CN" altLang="en-US" sz="1600"/>
                <a:t>3500</a:t>
              </a:r>
              <a:endParaRPr lang="zh-CN" altLang="en-US" sz="1600"/>
            </a:p>
          </p:txBody>
        </p:sp>
        <p:sp>
          <p:nvSpPr>
            <p:cNvPr id="28" name="文本框 27"/>
            <p:cNvSpPr txBox="1"/>
            <p:nvPr/>
          </p:nvSpPr>
          <p:spPr>
            <a:xfrm>
              <a:off x="12953" y="5384"/>
              <a:ext cx="5598" cy="1307"/>
            </a:xfrm>
            <a:prstGeom prst="rect">
              <a:avLst/>
            </a:prstGeom>
            <a:noFill/>
          </p:spPr>
          <p:txBody>
            <a:bodyPr wrap="square" rtlCol="0">
              <a:spAutoFit/>
            </a:bodyPr>
            <a:p>
              <a:r>
                <a:rPr lang="zh-CN" altLang="en-US" sz="1600"/>
                <a:t>型号：</a:t>
              </a:r>
              <a:r>
                <a:rPr lang="en-US" altLang="zh-CN" sz="1600"/>
                <a:t>H-ZDMFL-3100-1L</a:t>
              </a:r>
              <a:endParaRPr lang="en-US" altLang="zh-CN" sz="1600"/>
            </a:p>
            <a:p>
              <a:r>
                <a:rPr lang="zh-CN" altLang="en-US" sz="1600"/>
                <a:t>外型尺寸：W3100*D2340*H2200</a:t>
              </a:r>
              <a:endParaRPr lang="zh-CN" altLang="en-US" sz="1600"/>
            </a:p>
            <a:p>
              <a:r>
                <a:rPr lang="zh-CN" altLang="en-US" sz="1600">
                  <a:sym typeface="+mn-ea"/>
                </a:rPr>
                <a:t>风淋尺寸：</a:t>
              </a:r>
              <a:r>
                <a:rPr lang="zh-CN" altLang="en-US" sz="1600"/>
                <a:t>W1500*D2000*H2000</a:t>
              </a:r>
              <a:endParaRPr lang="zh-CN" altLang="en-US" sz="1600"/>
            </a:p>
          </p:txBody>
        </p:sp>
      </p:grpSp>
      <p:sp>
        <p:nvSpPr>
          <p:cNvPr id="47" name="序号"/>
          <p:cNvSpPr txBox="1"/>
          <p:nvPr>
            <p:custDataLst>
              <p:tags r:id="rId11"/>
            </p:custDataLst>
          </p:nvPr>
        </p:nvSpPr>
        <p:spPr>
          <a:xfrm>
            <a:off x="3971925" y="278765"/>
            <a:ext cx="879475" cy="706755"/>
          </a:xfrm>
          <a:prstGeom prst="rect">
            <a:avLst/>
          </a:prstGeom>
          <a:noFill/>
        </p:spPr>
        <p:txBody>
          <a:bodyPr wrap="square" lIns="0" tIns="0" rIns="0" bIns="0" rtlCol="0" anchor="ctr">
            <a:normAutofit/>
          </a:bodyPr>
          <a:p>
            <a:pPr algn="ctr"/>
            <a:r>
              <a:rPr lang="en-US" sz="4000" dirty="0">
                <a:ln>
                  <a:solidFill>
                    <a:schemeClr val="tx1"/>
                  </a:solidFill>
                </a:ln>
                <a:noFill/>
                <a:latin typeface="+mj-ea"/>
                <a:ea typeface="+mj-ea"/>
                <a:cs typeface="MiSans" panose="00000500000000000000" charset="-122"/>
              </a:rPr>
              <a:t>02</a:t>
            </a:r>
            <a:endParaRPr lang="en-US" sz="4000" dirty="0">
              <a:ln>
                <a:solidFill>
                  <a:schemeClr val="tx1"/>
                </a:solidFill>
              </a:ln>
              <a:noFill/>
              <a:latin typeface="+mj-ea"/>
              <a:ea typeface="+mj-ea"/>
              <a:cs typeface="MiSans" panose="00000500000000000000" charset="-122"/>
            </a:endParaRPr>
          </a:p>
        </p:txBody>
      </p:sp>
      <p:sp>
        <p:nvSpPr>
          <p:cNvPr id="32" name="矩形 31"/>
          <p:cNvSpPr/>
          <p:nvPr/>
        </p:nvSpPr>
        <p:spPr>
          <a:xfrm>
            <a:off x="8789035" y="1614805"/>
            <a:ext cx="3227070" cy="4227195"/>
          </a:xfrm>
          <a:prstGeom prst="rect">
            <a:avLst/>
          </a:prstGeom>
          <a:noFill/>
          <a:ln w="25400">
            <a:solidFill>
              <a:srgbClr val="297CB8"/>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12"/>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7" name="任意形状 8"/>
          <p:cNvSpPr/>
          <p:nvPr userDrawn="1">
            <p:custDataLst>
              <p:tags r:id="rId1"/>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5" name="直接连接符 4"/>
          <p:cNvCxnSpPr/>
          <p:nvPr>
            <p:custDataLst>
              <p:tags r:id="rId2"/>
            </p:custDataLst>
          </p:nvPr>
        </p:nvCxnSpPr>
        <p:spPr>
          <a:xfrm>
            <a:off x="473075" y="1019810"/>
            <a:ext cx="11041380" cy="0"/>
          </a:xfrm>
          <a:prstGeom prst="lin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4" name="文本框"/>
          <p:cNvSpPr txBox="1"/>
          <p:nvPr>
            <p:custDataLst>
              <p:tags r:id="rId3"/>
            </p:custDataLst>
          </p:nvPr>
        </p:nvSpPr>
        <p:spPr>
          <a:xfrm>
            <a:off x="4975405" y="256498"/>
            <a:ext cx="2524760" cy="398780"/>
          </a:xfrm>
          <a:prstGeom prst="rect">
            <a:avLst/>
          </a:prstGeom>
          <a:noFill/>
        </p:spPr>
        <p:txBody>
          <a:bodyPr wrap="none" rtlCol="0">
            <a:spAutoFit/>
          </a:bodyPr>
          <a:p>
            <a:r>
              <a:rPr lang="zh-CN" altLang="en-US" sz="2000" dirty="0">
                <a:solidFill>
                  <a:schemeClr val="dk1">
                    <a:lumMod val="75000"/>
                    <a:lumOff val="25000"/>
                  </a:schemeClr>
                </a:solidFill>
                <a:latin typeface="微软雅黑" panose="020B0503020204020204" charset="-122"/>
                <a:ea typeface="微软雅黑" panose="020B0503020204020204" charset="-122"/>
                <a:cs typeface="汉仪宋韵朗黑W" panose="00020600040101010101" charset="-122"/>
                <a:sym typeface="汉仪宋韵朗黑W" panose="00020600040101010101" charset="-122"/>
              </a:rPr>
              <a:t>货淋室</a:t>
            </a:r>
            <a:r>
              <a:rPr lang="en-US" altLang="zh-CN" sz="2000" dirty="0">
                <a:solidFill>
                  <a:schemeClr val="dk1">
                    <a:lumMod val="75000"/>
                    <a:lumOff val="25000"/>
                  </a:schemeClr>
                </a:solidFill>
                <a:latin typeface="微软雅黑" panose="020B0503020204020204" charset="-122"/>
                <a:ea typeface="微软雅黑" panose="020B0503020204020204" charset="-122"/>
                <a:cs typeface="汉仪宋韵朗黑W" panose="00020600040101010101" charset="-122"/>
                <a:sym typeface="汉仪宋韵朗黑W" panose="00020600040101010101" charset="-122"/>
              </a:rPr>
              <a:t>CE</a:t>
            </a:r>
            <a:r>
              <a:rPr lang="zh-CN" altLang="en-US" sz="2000" dirty="0">
                <a:solidFill>
                  <a:schemeClr val="dk1">
                    <a:lumMod val="75000"/>
                    <a:lumOff val="25000"/>
                  </a:schemeClr>
                </a:solidFill>
                <a:latin typeface="微软雅黑" panose="020B0503020204020204" charset="-122"/>
                <a:ea typeface="微软雅黑" panose="020B0503020204020204" charset="-122"/>
                <a:cs typeface="汉仪宋韵朗黑W" panose="00020600040101010101" charset="-122"/>
                <a:sym typeface="汉仪宋韵朗黑W" panose="00020600040101010101" charset="-122"/>
              </a:rPr>
              <a:t>认证合格书</a:t>
            </a:r>
            <a:endParaRPr lang="zh-CN" altLang="en-US" sz="2000" dirty="0">
              <a:solidFill>
                <a:schemeClr val="dk1">
                  <a:lumMod val="75000"/>
                  <a:lumOff val="25000"/>
                </a:schemeClr>
              </a:solidFill>
              <a:latin typeface="微软雅黑" panose="020B0503020204020204" charset="-122"/>
              <a:ea typeface="微软雅黑" panose="020B0503020204020204" charset="-122"/>
              <a:cs typeface="汉仪宋韵朗黑W" panose="00020600040101010101" charset="-122"/>
              <a:sym typeface="汉仪宋韵朗黑W" panose="00020600040101010101" charset="-122"/>
            </a:endParaRPr>
          </a:p>
        </p:txBody>
      </p:sp>
      <p:sp>
        <p:nvSpPr>
          <p:cNvPr id="15" name="文本框"/>
          <p:cNvSpPr txBox="1"/>
          <p:nvPr>
            <p:custDataLst>
              <p:tags r:id="rId4"/>
            </p:custDataLst>
          </p:nvPr>
        </p:nvSpPr>
        <p:spPr>
          <a:xfrm>
            <a:off x="4784905" y="642648"/>
            <a:ext cx="3183654" cy="434269"/>
          </a:xfrm>
          <a:prstGeom prst="rect">
            <a:avLst/>
          </a:prstGeom>
          <a:noFill/>
          <a:ln>
            <a:noFill/>
          </a:ln>
        </p:spPr>
        <p:txBody>
          <a:bodyPr spcFirstLastPara="1" wrap="square" lIns="91425" tIns="45700" rIns="91425" bIns="45700" anchor="t" anchorCtr="0">
            <a:noAutofit/>
          </a:bodyPr>
          <a:p>
            <a:pPr marL="0" lvl="0" indent="0" algn="just">
              <a:lnSpc>
                <a:spcPct val="150000"/>
              </a:lnSpc>
              <a:spcBef>
                <a:spcPts val="0"/>
              </a:spcBef>
              <a:spcAft>
                <a:spcPts val="2000"/>
              </a:spcAft>
              <a:buSzPct val="100000"/>
              <a:buNone/>
            </a:pPr>
            <a:r>
              <a:rPr lang="zh-CN" altLang="en-US" sz="1000" dirty="0">
                <a:solidFill>
                  <a:schemeClr val="dk1">
                    <a:lumMod val="75000"/>
                    <a:lumOff val="25000"/>
                  </a:schemeClr>
                </a:solidFill>
                <a:uFillTx/>
                <a:latin typeface="Arial" panose="020B0604020202020204" pitchFamily="34" charset="0"/>
                <a:ea typeface="微软雅黑" panose="020B0503020204020204" charset="-122"/>
                <a:sym typeface="+mn-ea"/>
              </a:rPr>
              <a:t>Certificate of CE certification in cargo shower room</a:t>
            </a:r>
            <a:endParaRPr lang="zh-CN" altLang="en-US" sz="1000" b="0" i="0" u="none" strike="noStrike" cap="none" dirty="0">
              <a:solidFill>
                <a:schemeClr val="dk1">
                  <a:lumMod val="75000"/>
                  <a:lumOff val="25000"/>
                </a:schemeClr>
              </a:solidFill>
              <a:uFillTx/>
              <a:latin typeface="Arial" panose="020B0604020202020204" pitchFamily="34" charset="0"/>
              <a:ea typeface="微软雅黑" panose="020B0503020204020204" charset="-122"/>
              <a:cs typeface="汉仪宋韵朗黑W" panose="00020600040101010101" charset="-122"/>
              <a:sym typeface="+mn-ea"/>
            </a:endParaRPr>
          </a:p>
        </p:txBody>
      </p:sp>
      <p:sp>
        <p:nvSpPr>
          <p:cNvPr id="9" name="文本框 8"/>
          <p:cNvSpPr txBox="1"/>
          <p:nvPr>
            <p:custDataLst>
              <p:tags r:id="rId5"/>
            </p:custDataLst>
          </p:nvPr>
        </p:nvSpPr>
        <p:spPr>
          <a:xfrm>
            <a:off x="823595" y="167005"/>
            <a:ext cx="2364740" cy="506730"/>
          </a:xfrm>
          <a:prstGeom prst="rect">
            <a:avLst/>
          </a:prstGeom>
          <a:noFill/>
        </p:spPr>
        <p:txBody>
          <a:bodyPr wrap="square" rtlCol="0">
            <a:spAutoFit/>
            <a:scene3d>
              <a:camera prst="orthographicFront"/>
              <a:lightRig rig="threePt" dir="t"/>
            </a:scene3d>
          </a:bodyPr>
          <a:p>
            <a:pPr algn="l"/>
            <a:r>
              <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好品质</a:t>
            </a:r>
            <a:r>
              <a:rPr lang="en-US" altLang="zh-CN"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 </a:t>
            </a:r>
            <a:r>
              <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佰鸿造</a:t>
            </a:r>
            <a:endPar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a:p>
            <a:pPr algn="l"/>
            <a:r>
              <a:rPr lang="zh-CN" altLang="en-US" sz="9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Hao pin zhi Bai hong Zao</a:t>
            </a:r>
            <a:endParaRPr lang="zh-CN" altLang="en-US" sz="9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p:txBody>
      </p:sp>
      <p:pic>
        <p:nvPicPr>
          <p:cNvPr id="10" name="图片 9" descr="佰鸿优品logo定稿文件-1"/>
          <p:cNvPicPr>
            <a:picLocks noChangeAspect="1"/>
          </p:cNvPicPr>
          <p:nvPr>
            <p:custDataLst>
              <p:tags r:id="rId6"/>
            </p:custDataLst>
          </p:nvPr>
        </p:nvPicPr>
        <p:blipFill>
          <a:blip r:embed="rId7"/>
          <a:stretch>
            <a:fillRect/>
          </a:stretch>
        </p:blipFill>
        <p:spPr>
          <a:xfrm>
            <a:off x="144145" y="99695"/>
            <a:ext cx="773430" cy="655320"/>
          </a:xfrm>
          <a:prstGeom prst="rect">
            <a:avLst/>
          </a:prstGeom>
        </p:spPr>
      </p:pic>
      <p:pic>
        <p:nvPicPr>
          <p:cNvPr id="2" name="图片 1" descr="TH2308100-C02-C01 东莞市佰鸿净化设备有限公司（货淋室）CE-MD证书扫描_00"/>
          <p:cNvPicPr>
            <a:picLocks noChangeAspect="1"/>
          </p:cNvPicPr>
          <p:nvPr/>
        </p:nvPicPr>
        <p:blipFill>
          <a:blip r:embed="rId8"/>
          <a:stretch>
            <a:fillRect/>
          </a:stretch>
        </p:blipFill>
        <p:spPr>
          <a:xfrm>
            <a:off x="473075" y="1166495"/>
            <a:ext cx="3872865" cy="5480050"/>
          </a:xfrm>
          <a:prstGeom prst="rect">
            <a:avLst/>
          </a:prstGeom>
          <a:ln w="25400">
            <a:solidFill>
              <a:srgbClr val="297CB8"/>
            </a:solidFill>
          </a:ln>
        </p:spPr>
      </p:pic>
      <p:pic>
        <p:nvPicPr>
          <p:cNvPr id="3" name="图片 2"/>
          <p:cNvPicPr>
            <a:picLocks noChangeAspect="1"/>
          </p:cNvPicPr>
          <p:nvPr/>
        </p:nvPicPr>
        <p:blipFill>
          <a:blip r:embed="rId9"/>
          <a:srcRect l="822" t="13433" r="4444" b="7900"/>
          <a:stretch>
            <a:fillRect/>
          </a:stretch>
        </p:blipFill>
        <p:spPr>
          <a:xfrm>
            <a:off x="4515485" y="1562100"/>
            <a:ext cx="4233545" cy="4688205"/>
          </a:xfrm>
          <a:prstGeom prst="rect">
            <a:avLst/>
          </a:prstGeom>
          <a:ln w="25400">
            <a:solidFill>
              <a:srgbClr val="297CB8"/>
            </a:solidFill>
          </a:ln>
        </p:spPr>
      </p:pic>
      <p:grpSp>
        <p:nvGrpSpPr>
          <p:cNvPr id="29" name="组合 28"/>
          <p:cNvGrpSpPr/>
          <p:nvPr/>
        </p:nvGrpSpPr>
        <p:grpSpPr>
          <a:xfrm>
            <a:off x="8870950" y="1899920"/>
            <a:ext cx="3478836" cy="4081145"/>
            <a:chOff x="12583" y="8945"/>
            <a:chExt cx="5071" cy="6427"/>
          </a:xfrm>
        </p:grpSpPr>
        <p:sp>
          <p:nvSpPr>
            <p:cNvPr id="21" name="文本框 20"/>
            <p:cNvSpPr txBox="1"/>
            <p:nvPr>
              <p:custDataLst>
                <p:tags r:id="rId10"/>
              </p:custDataLst>
            </p:nvPr>
          </p:nvSpPr>
          <p:spPr>
            <a:xfrm>
              <a:off x="12583" y="10514"/>
              <a:ext cx="5071" cy="1695"/>
            </a:xfrm>
            <a:prstGeom prst="rect">
              <a:avLst/>
            </a:prstGeom>
            <a:noFill/>
          </p:spPr>
          <p:txBody>
            <a:bodyPr wrap="square" rtlCol="0">
              <a:spAutoFit/>
            </a:bodyPr>
            <a:p>
              <a:r>
                <a:rPr lang="zh-CN" altLang="en-US" sz="1600"/>
                <a:t>型号：</a:t>
              </a:r>
              <a:r>
                <a:rPr lang="en-US" altLang="zh-CN" sz="1600"/>
                <a:t>BH-JLMHL-3100-1L</a:t>
              </a:r>
              <a:endParaRPr lang="en-US" altLang="zh-CN" sz="1600"/>
            </a:p>
            <a:p>
              <a:r>
                <a:rPr lang="zh-CN" altLang="en-US" sz="1600"/>
                <a:t>外型尺寸：W3100*D2740*H3350</a:t>
              </a:r>
              <a:endParaRPr lang="zh-CN" altLang="en-US" sz="1600"/>
            </a:p>
            <a:p>
              <a:r>
                <a:rPr lang="zh-CN" altLang="en-US" sz="1600">
                  <a:sym typeface="+mn-ea"/>
                </a:rPr>
                <a:t>风淋尺寸：</a:t>
              </a:r>
              <a:r>
                <a:rPr lang="zh-CN" altLang="en-US" sz="1600"/>
                <a:t>W2500*D2500*H3000</a:t>
              </a:r>
              <a:endParaRPr lang="zh-CN" altLang="en-US" sz="1600"/>
            </a:p>
            <a:p>
              <a:endParaRPr lang="zh-CN" altLang="en-US" sz="1600"/>
            </a:p>
          </p:txBody>
        </p:sp>
        <p:sp>
          <p:nvSpPr>
            <p:cNvPr id="23" name="文本框 22"/>
            <p:cNvSpPr txBox="1"/>
            <p:nvPr>
              <p:custDataLst>
                <p:tags r:id="rId11"/>
              </p:custDataLst>
            </p:nvPr>
          </p:nvSpPr>
          <p:spPr>
            <a:xfrm>
              <a:off x="12583" y="8945"/>
              <a:ext cx="4841" cy="1695"/>
            </a:xfrm>
            <a:prstGeom prst="rect">
              <a:avLst/>
            </a:prstGeom>
            <a:noFill/>
          </p:spPr>
          <p:txBody>
            <a:bodyPr wrap="square" rtlCol="0">
              <a:spAutoFit/>
            </a:bodyPr>
            <a:p>
              <a:r>
                <a:rPr lang="zh-CN" altLang="en-US" sz="1600"/>
                <a:t>型号：</a:t>
              </a:r>
              <a:r>
                <a:rPr lang="en-US" altLang="zh-CN" sz="1600"/>
                <a:t>BH-JLMHL-2400-1L</a:t>
              </a:r>
              <a:endParaRPr lang="en-US" altLang="zh-CN" sz="1600"/>
            </a:p>
            <a:p>
              <a:r>
                <a:rPr lang="zh-CN" altLang="en-US" sz="1600"/>
                <a:t>外型尺寸：W2400*D3040*H2850</a:t>
              </a:r>
              <a:endParaRPr lang="zh-CN" altLang="en-US" sz="1600"/>
            </a:p>
            <a:p>
              <a:r>
                <a:rPr lang="zh-CN" altLang="en-US" sz="1600">
                  <a:sym typeface="+mn-ea"/>
                </a:rPr>
                <a:t>风淋尺寸：</a:t>
              </a:r>
              <a:r>
                <a:rPr lang="zh-CN" altLang="en-US" sz="1600"/>
                <a:t>W1800*D2800*H2500</a:t>
              </a:r>
              <a:endParaRPr lang="zh-CN" altLang="en-US" sz="1600"/>
            </a:p>
            <a:p>
              <a:endParaRPr lang="zh-CN" altLang="en-US" sz="1600"/>
            </a:p>
          </p:txBody>
        </p:sp>
        <p:sp>
          <p:nvSpPr>
            <p:cNvPr id="25" name="文本框 24"/>
            <p:cNvSpPr txBox="1"/>
            <p:nvPr>
              <p:custDataLst>
                <p:tags r:id="rId12"/>
              </p:custDataLst>
            </p:nvPr>
          </p:nvSpPr>
          <p:spPr>
            <a:xfrm>
              <a:off x="12583" y="13677"/>
              <a:ext cx="4716" cy="1695"/>
            </a:xfrm>
            <a:prstGeom prst="rect">
              <a:avLst/>
            </a:prstGeom>
            <a:noFill/>
          </p:spPr>
          <p:txBody>
            <a:bodyPr wrap="square" rtlCol="0">
              <a:spAutoFit/>
            </a:bodyPr>
            <a:p>
              <a:r>
                <a:rPr lang="zh-CN" altLang="en-US" sz="1600"/>
                <a:t>型号：</a:t>
              </a:r>
              <a:r>
                <a:rPr lang="en-US" altLang="zh-CN" sz="1600"/>
                <a:t>BH-JLMHL-3000-1L</a:t>
              </a:r>
              <a:endParaRPr lang="en-US" altLang="zh-CN" sz="1600"/>
            </a:p>
            <a:p>
              <a:r>
                <a:rPr lang="zh-CN" altLang="en-US" sz="1600"/>
                <a:t>外型尺寸：W3000*D2640*H2750</a:t>
              </a:r>
              <a:endParaRPr lang="zh-CN" altLang="en-US" sz="1600"/>
            </a:p>
            <a:p>
              <a:r>
                <a:rPr lang="zh-CN" altLang="en-US" sz="1600">
                  <a:sym typeface="+mn-ea"/>
                </a:rPr>
                <a:t>风淋尺寸：</a:t>
              </a:r>
              <a:r>
                <a:rPr lang="zh-CN" altLang="en-US" sz="1600"/>
                <a:t>W2400*D2400*H2400</a:t>
              </a:r>
              <a:endParaRPr lang="zh-CN" altLang="en-US" sz="1600"/>
            </a:p>
            <a:p>
              <a:endParaRPr lang="zh-CN" altLang="en-US" sz="1600"/>
            </a:p>
          </p:txBody>
        </p:sp>
        <p:sp>
          <p:nvSpPr>
            <p:cNvPr id="28" name="文本框 27"/>
            <p:cNvSpPr txBox="1"/>
            <p:nvPr>
              <p:custDataLst>
                <p:tags r:id="rId13"/>
              </p:custDataLst>
            </p:nvPr>
          </p:nvSpPr>
          <p:spPr>
            <a:xfrm>
              <a:off x="12583" y="12004"/>
              <a:ext cx="4841" cy="1695"/>
            </a:xfrm>
            <a:prstGeom prst="rect">
              <a:avLst/>
            </a:prstGeom>
            <a:noFill/>
          </p:spPr>
          <p:txBody>
            <a:bodyPr wrap="square" rtlCol="0">
              <a:spAutoFit/>
            </a:bodyPr>
            <a:p>
              <a:r>
                <a:rPr lang="zh-CN" altLang="en-US" sz="1600"/>
                <a:t>型号：</a:t>
              </a:r>
              <a:r>
                <a:rPr lang="en-US" altLang="zh-CN" sz="1600"/>
                <a:t>BH-JLMHL-2900-1L</a:t>
              </a:r>
              <a:endParaRPr lang="en-US" altLang="zh-CN" sz="1600"/>
            </a:p>
            <a:p>
              <a:r>
                <a:rPr lang="zh-CN" altLang="en-US" sz="1600"/>
                <a:t>外型尺寸：W2900*D2440*H2750</a:t>
              </a:r>
              <a:endParaRPr lang="zh-CN" altLang="en-US" sz="1600"/>
            </a:p>
            <a:p>
              <a:r>
                <a:rPr lang="zh-CN" altLang="en-US" sz="1600"/>
                <a:t>风淋尺寸：W1800*D2200*H2400</a:t>
              </a:r>
              <a:endParaRPr lang="zh-CN" altLang="en-US" sz="1600"/>
            </a:p>
            <a:p>
              <a:endParaRPr lang="zh-CN" altLang="en-US" sz="1600"/>
            </a:p>
          </p:txBody>
        </p:sp>
      </p:grpSp>
      <p:sp>
        <p:nvSpPr>
          <p:cNvPr id="47" name="序号"/>
          <p:cNvSpPr txBox="1"/>
          <p:nvPr>
            <p:custDataLst>
              <p:tags r:id="rId14"/>
            </p:custDataLst>
          </p:nvPr>
        </p:nvSpPr>
        <p:spPr>
          <a:xfrm>
            <a:off x="3962400" y="261620"/>
            <a:ext cx="879475" cy="706755"/>
          </a:xfrm>
          <a:prstGeom prst="rect">
            <a:avLst/>
          </a:prstGeom>
          <a:noFill/>
        </p:spPr>
        <p:txBody>
          <a:bodyPr wrap="square" lIns="0" tIns="0" rIns="0" bIns="0" rtlCol="0" anchor="ctr">
            <a:normAutofit/>
          </a:bodyPr>
          <a:lstStyle/>
          <a:p>
            <a:pPr algn="ctr"/>
            <a:r>
              <a:rPr lang="en-US" sz="4000" dirty="0">
                <a:ln>
                  <a:solidFill>
                    <a:schemeClr val="tx1"/>
                  </a:solidFill>
                </a:ln>
                <a:noFill/>
                <a:latin typeface="+mj-ea"/>
                <a:ea typeface="+mj-ea"/>
                <a:cs typeface="MiSans" panose="00000500000000000000" charset="-122"/>
              </a:rPr>
              <a:t>03</a:t>
            </a:r>
            <a:endParaRPr lang="en-US" sz="4000" dirty="0">
              <a:ln>
                <a:solidFill>
                  <a:schemeClr val="tx1"/>
                </a:solidFill>
              </a:ln>
              <a:noFill/>
              <a:latin typeface="+mj-ea"/>
              <a:ea typeface="+mj-ea"/>
              <a:cs typeface="MiSans" panose="00000500000000000000" charset="-122"/>
            </a:endParaRPr>
          </a:p>
        </p:txBody>
      </p:sp>
      <p:sp>
        <p:nvSpPr>
          <p:cNvPr id="13" name="矩形 12"/>
          <p:cNvSpPr/>
          <p:nvPr/>
        </p:nvSpPr>
        <p:spPr>
          <a:xfrm>
            <a:off x="8895715" y="1849120"/>
            <a:ext cx="3207385" cy="3963035"/>
          </a:xfrm>
          <a:prstGeom prst="rect">
            <a:avLst/>
          </a:prstGeom>
          <a:noFill/>
          <a:ln w="25400">
            <a:solidFill>
              <a:srgbClr val="0070C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15"/>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8"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7"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5" name="直接连接符 4"/>
          <p:cNvCxnSpPr/>
          <p:nvPr>
            <p:custDataLst>
              <p:tags r:id="rId3"/>
            </p:custDataLst>
          </p:nvPr>
        </p:nvCxnSpPr>
        <p:spPr>
          <a:xfrm>
            <a:off x="492125" y="1019810"/>
            <a:ext cx="11041380" cy="0"/>
          </a:xfrm>
          <a:prstGeom prst="lin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4" name="文本框"/>
          <p:cNvSpPr txBox="1"/>
          <p:nvPr>
            <p:custDataLst>
              <p:tags r:id="rId4"/>
            </p:custDataLst>
          </p:nvPr>
        </p:nvSpPr>
        <p:spPr>
          <a:xfrm>
            <a:off x="4929685" y="156803"/>
            <a:ext cx="3032760" cy="553085"/>
          </a:xfrm>
          <a:prstGeom prst="rect">
            <a:avLst/>
          </a:prstGeom>
          <a:noFill/>
        </p:spPr>
        <p:txBody>
          <a:bodyPr wrap="none" rtlCol="0">
            <a:spAutoFit/>
          </a:bodyPr>
          <a:p>
            <a:pPr marL="0" lvl="0" indent="0" algn="just">
              <a:lnSpc>
                <a:spcPct val="150000"/>
              </a:lnSpc>
              <a:spcBef>
                <a:spcPts val="0"/>
              </a:spcBef>
              <a:spcAft>
                <a:spcPts val="2000"/>
              </a:spcAft>
              <a:buSzPct val="100000"/>
              <a:buNone/>
            </a:pPr>
            <a:r>
              <a:rPr lang="zh-CN" altLang="en-US" sz="2000" dirty="0">
                <a:solidFill>
                  <a:schemeClr val="dk1">
                    <a:lumMod val="75000"/>
                    <a:lumOff val="25000"/>
                  </a:schemeClr>
                </a:solidFill>
                <a:uFillTx/>
                <a:latin typeface="Arial" panose="020B0604020202020204" pitchFamily="34" charset="0"/>
                <a:ea typeface="微软雅黑" panose="020B0503020204020204" charset="-122"/>
                <a:sym typeface="+mn-ea"/>
              </a:rPr>
              <a:t>高效送风口</a:t>
            </a:r>
            <a:r>
              <a:rPr lang="en-US" altLang="zh-CN" sz="2000" dirty="0">
                <a:solidFill>
                  <a:schemeClr val="dk1">
                    <a:lumMod val="75000"/>
                    <a:lumOff val="25000"/>
                  </a:schemeClr>
                </a:solidFill>
                <a:latin typeface="微软雅黑" panose="020B0503020204020204" charset="-122"/>
                <a:ea typeface="微软雅黑" panose="020B0503020204020204" charset="-122"/>
                <a:cs typeface="汉仪宋韵朗黑W" panose="00020600040101010101" charset="-122"/>
                <a:sym typeface="汉仪宋韵朗黑W" panose="00020600040101010101" charset="-122"/>
              </a:rPr>
              <a:t>CE</a:t>
            </a:r>
            <a:r>
              <a:rPr lang="zh-CN" altLang="en-US" sz="2000" dirty="0">
                <a:solidFill>
                  <a:schemeClr val="dk1">
                    <a:lumMod val="75000"/>
                    <a:lumOff val="25000"/>
                  </a:schemeClr>
                </a:solidFill>
                <a:latin typeface="微软雅黑" panose="020B0503020204020204" charset="-122"/>
                <a:ea typeface="微软雅黑" panose="020B0503020204020204" charset="-122"/>
                <a:cs typeface="汉仪宋韵朗黑W" panose="00020600040101010101" charset="-122"/>
                <a:sym typeface="汉仪宋韵朗黑W" panose="00020600040101010101" charset="-122"/>
              </a:rPr>
              <a:t>认证合格书</a:t>
            </a:r>
            <a:endParaRPr lang="zh-CN" altLang="en-US" sz="2000" dirty="0">
              <a:solidFill>
                <a:schemeClr val="dk1">
                  <a:lumMod val="75000"/>
                  <a:lumOff val="25000"/>
                </a:schemeClr>
              </a:solidFill>
              <a:latin typeface="微软雅黑" panose="020B0503020204020204" charset="-122"/>
              <a:ea typeface="微软雅黑" panose="020B0503020204020204" charset="-122"/>
              <a:cs typeface="汉仪宋韵朗黑W" panose="00020600040101010101" charset="-122"/>
              <a:sym typeface="汉仪宋韵朗黑W" panose="00020600040101010101" charset="-122"/>
            </a:endParaRPr>
          </a:p>
        </p:txBody>
      </p:sp>
      <p:sp>
        <p:nvSpPr>
          <p:cNvPr id="15" name="文本框"/>
          <p:cNvSpPr txBox="1"/>
          <p:nvPr>
            <p:custDataLst>
              <p:tags r:id="rId5"/>
            </p:custDataLst>
          </p:nvPr>
        </p:nvSpPr>
        <p:spPr>
          <a:xfrm>
            <a:off x="4775200" y="699770"/>
            <a:ext cx="3742055" cy="434340"/>
          </a:xfrm>
          <a:prstGeom prst="rect">
            <a:avLst/>
          </a:prstGeom>
          <a:noFill/>
          <a:ln>
            <a:noFill/>
          </a:ln>
        </p:spPr>
        <p:txBody>
          <a:bodyPr spcFirstLastPara="1" wrap="square" lIns="91425" tIns="45700" rIns="91425" bIns="45700" anchor="t" anchorCtr="0">
            <a:noAutofit/>
          </a:bodyPr>
          <a:p>
            <a:pPr algn="just"/>
            <a:r>
              <a:rPr lang="zh-CN" altLang="en-US" sz="1000">
                <a:sym typeface="+mn-ea"/>
              </a:rPr>
              <a:t>Certificate of CE certification for efficient air supply outlet</a:t>
            </a:r>
            <a:endParaRPr lang="zh-CN" altLang="en-US" sz="1000" b="0" i="0" u="none" strike="noStrike" cap="none" dirty="0">
              <a:solidFill>
                <a:schemeClr val="dk1">
                  <a:lumMod val="75000"/>
                  <a:lumOff val="25000"/>
                </a:schemeClr>
              </a:solidFill>
              <a:uFillTx/>
              <a:latin typeface="Arial" panose="020B0604020202020204" pitchFamily="34" charset="0"/>
              <a:ea typeface="微软雅黑" panose="020B0503020204020204" charset="-122"/>
              <a:cs typeface="汉仪宋韵朗黑W" panose="00020600040101010101" charset="-122"/>
              <a:sym typeface="+mn-ea"/>
            </a:endParaRPr>
          </a:p>
        </p:txBody>
      </p:sp>
      <p:sp>
        <p:nvSpPr>
          <p:cNvPr id="9" name="文本框 8"/>
          <p:cNvSpPr txBox="1"/>
          <p:nvPr>
            <p:custDataLst>
              <p:tags r:id="rId6"/>
            </p:custDataLst>
          </p:nvPr>
        </p:nvSpPr>
        <p:spPr>
          <a:xfrm>
            <a:off x="814070" y="186055"/>
            <a:ext cx="2364740" cy="506730"/>
          </a:xfrm>
          <a:prstGeom prst="rect">
            <a:avLst/>
          </a:prstGeom>
          <a:noFill/>
        </p:spPr>
        <p:txBody>
          <a:bodyPr wrap="square" rtlCol="0">
            <a:spAutoFit/>
            <a:scene3d>
              <a:camera prst="orthographicFront"/>
              <a:lightRig rig="threePt" dir="t"/>
            </a:scene3d>
          </a:bodyPr>
          <a:p>
            <a:pPr algn="l"/>
            <a:r>
              <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好品质</a:t>
            </a:r>
            <a:r>
              <a:rPr lang="en-US" altLang="zh-CN"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 </a:t>
            </a:r>
            <a:r>
              <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佰鸿造</a:t>
            </a:r>
            <a:endPar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a:p>
            <a:pPr algn="l"/>
            <a:r>
              <a:rPr lang="zh-CN" altLang="en-US" sz="9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Hao pin zhi Bai hong Zao</a:t>
            </a:r>
            <a:endParaRPr lang="zh-CN" altLang="en-US" sz="9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p:txBody>
      </p:sp>
      <p:pic>
        <p:nvPicPr>
          <p:cNvPr id="10" name="图片 9" descr="佰鸿优品logo定稿文件-1"/>
          <p:cNvPicPr>
            <a:picLocks noChangeAspect="1"/>
          </p:cNvPicPr>
          <p:nvPr>
            <p:custDataLst>
              <p:tags r:id="rId7"/>
            </p:custDataLst>
          </p:nvPr>
        </p:nvPicPr>
        <p:blipFill>
          <a:blip r:embed="rId8"/>
          <a:stretch>
            <a:fillRect/>
          </a:stretch>
        </p:blipFill>
        <p:spPr>
          <a:xfrm>
            <a:off x="144145" y="99695"/>
            <a:ext cx="773430" cy="655320"/>
          </a:xfrm>
          <a:prstGeom prst="rect">
            <a:avLst/>
          </a:prstGeom>
        </p:spPr>
      </p:pic>
      <p:pic>
        <p:nvPicPr>
          <p:cNvPr id="2" name="图片 1" descr="TH2308100-C03-C01 东莞市佰鸿净化设备有限公司（高效送风口）CE-CPR证书扫描_00"/>
          <p:cNvPicPr>
            <a:picLocks noChangeAspect="1"/>
          </p:cNvPicPr>
          <p:nvPr/>
        </p:nvPicPr>
        <p:blipFill>
          <a:blip r:embed="rId9"/>
          <a:stretch>
            <a:fillRect/>
          </a:stretch>
        </p:blipFill>
        <p:spPr>
          <a:xfrm>
            <a:off x="492125" y="1126490"/>
            <a:ext cx="3877310" cy="5487035"/>
          </a:xfrm>
          <a:prstGeom prst="rect">
            <a:avLst/>
          </a:prstGeom>
          <a:ln w="25400">
            <a:solidFill>
              <a:srgbClr val="297CB8"/>
            </a:solidFill>
          </a:ln>
        </p:spPr>
      </p:pic>
      <p:pic>
        <p:nvPicPr>
          <p:cNvPr id="3" name="图片 2" descr="高效送风口四件套"/>
          <p:cNvPicPr>
            <a:picLocks noChangeAspect="1"/>
          </p:cNvPicPr>
          <p:nvPr/>
        </p:nvPicPr>
        <p:blipFill>
          <a:blip r:embed="rId10"/>
          <a:srcRect t="19611" b="22037"/>
          <a:stretch>
            <a:fillRect/>
          </a:stretch>
        </p:blipFill>
        <p:spPr>
          <a:xfrm>
            <a:off x="4544695" y="1769745"/>
            <a:ext cx="4560570" cy="3710305"/>
          </a:xfrm>
          <a:prstGeom prst="rect">
            <a:avLst/>
          </a:prstGeom>
          <a:ln w="25400">
            <a:solidFill>
              <a:srgbClr val="297CB8"/>
            </a:solidFill>
          </a:ln>
        </p:spPr>
      </p:pic>
      <p:sp>
        <p:nvSpPr>
          <p:cNvPr id="47" name="序号"/>
          <p:cNvSpPr txBox="1"/>
          <p:nvPr>
            <p:custDataLst>
              <p:tags r:id="rId11"/>
            </p:custDataLst>
          </p:nvPr>
        </p:nvSpPr>
        <p:spPr>
          <a:xfrm>
            <a:off x="3962400" y="224155"/>
            <a:ext cx="879475" cy="706755"/>
          </a:xfrm>
          <a:prstGeom prst="rect">
            <a:avLst/>
          </a:prstGeom>
          <a:noFill/>
        </p:spPr>
        <p:txBody>
          <a:bodyPr wrap="square" lIns="0" tIns="0" rIns="0" bIns="0" rtlCol="0" anchor="ctr">
            <a:normAutofit/>
          </a:bodyPr>
          <a:lstStyle/>
          <a:p>
            <a:pPr algn="ctr"/>
            <a:r>
              <a:rPr lang="en-US" sz="4000" dirty="0">
                <a:ln>
                  <a:solidFill>
                    <a:schemeClr val="tx1"/>
                  </a:solidFill>
                </a:ln>
                <a:noFill/>
                <a:latin typeface="+mj-ea"/>
                <a:ea typeface="+mj-ea"/>
                <a:cs typeface="MiSans" panose="00000500000000000000" charset="-122"/>
              </a:rPr>
              <a:t>04</a:t>
            </a:r>
            <a:endParaRPr lang="en-US" sz="4000" dirty="0">
              <a:ln>
                <a:solidFill>
                  <a:schemeClr val="tx1"/>
                </a:solidFill>
              </a:ln>
              <a:noFill/>
              <a:latin typeface="+mj-ea"/>
              <a:ea typeface="+mj-ea"/>
              <a:cs typeface="MiSans" panose="00000500000000000000" charset="-122"/>
            </a:endParaRPr>
          </a:p>
        </p:txBody>
      </p:sp>
      <p:sp>
        <p:nvSpPr>
          <p:cNvPr id="6" name="文本框 5"/>
          <p:cNvSpPr txBox="1"/>
          <p:nvPr/>
        </p:nvSpPr>
        <p:spPr>
          <a:xfrm>
            <a:off x="9394190" y="1105535"/>
            <a:ext cx="2660650" cy="4022725"/>
          </a:xfrm>
          <a:prstGeom prst="rect">
            <a:avLst/>
          </a:prstGeom>
          <a:noFill/>
        </p:spPr>
        <p:txBody>
          <a:bodyPr wrap="square" rtlCol="0">
            <a:noAutofit/>
          </a:bodyPr>
          <a:p>
            <a:r>
              <a:rPr lang="zh-CN" altLang="en-US" sz="1200">
                <a:sym typeface="+mn-ea"/>
              </a:rPr>
              <a:t>型号：BH-GXSFK-680</a:t>
            </a:r>
            <a:r>
              <a:rPr lang="en-US" altLang="zh-CN" sz="1200">
                <a:sym typeface="+mn-ea"/>
              </a:rPr>
              <a:t> </a:t>
            </a:r>
            <a:endParaRPr lang="en-US" altLang="zh-CN" sz="1200"/>
          </a:p>
          <a:p>
            <a:r>
              <a:rPr lang="zh-CN" altLang="en-US" sz="1200">
                <a:sym typeface="+mn-ea"/>
              </a:rPr>
              <a:t>箱体尺寸：680*680*380</a:t>
            </a:r>
            <a:endParaRPr lang="zh-CN" altLang="en-US" sz="1200"/>
          </a:p>
          <a:p>
            <a:r>
              <a:rPr lang="zh-CN" altLang="en-US" sz="1200">
                <a:sym typeface="+mn-ea"/>
              </a:rPr>
              <a:t>过滤器尺寸：630*630*220</a:t>
            </a:r>
            <a:r>
              <a:rPr lang="en-US" altLang="zh-CN" sz="1200">
                <a:sym typeface="+mn-ea"/>
              </a:rPr>
              <a:t> </a:t>
            </a:r>
            <a:endParaRPr lang="en-US" altLang="zh-CN" sz="1200">
              <a:sym typeface="+mn-ea"/>
            </a:endParaRPr>
          </a:p>
          <a:p>
            <a:endParaRPr lang="en-US" altLang="zh-CN" sz="1200">
              <a:sym typeface="+mn-ea"/>
            </a:endParaRPr>
          </a:p>
          <a:p>
            <a:r>
              <a:rPr lang="zh-CN" altLang="en-US" sz="1200">
                <a:sym typeface="+mn-ea"/>
              </a:rPr>
              <a:t>型号：BH-GXSFK-620</a:t>
            </a:r>
            <a:endParaRPr lang="zh-CN" altLang="en-US" sz="1200">
              <a:sym typeface="+mn-ea"/>
            </a:endParaRPr>
          </a:p>
          <a:p>
            <a:r>
              <a:rPr lang="zh-CN" altLang="en-US" sz="1200">
                <a:sym typeface="+mn-ea"/>
              </a:rPr>
              <a:t>箱体尺寸：W620*D620*H400</a:t>
            </a:r>
            <a:endParaRPr lang="zh-CN" altLang="en-US" sz="1200">
              <a:sym typeface="+mn-ea"/>
            </a:endParaRPr>
          </a:p>
          <a:p>
            <a:r>
              <a:rPr lang="zh-CN" altLang="en-US" sz="1200">
                <a:sym typeface="+mn-ea"/>
              </a:rPr>
              <a:t>过滤器尺寸：W570*D570*H180</a:t>
            </a:r>
            <a:endParaRPr lang="zh-CN" altLang="en-US" sz="1200">
              <a:sym typeface="+mn-ea"/>
            </a:endParaRPr>
          </a:p>
          <a:p>
            <a:endParaRPr lang="zh-CN" altLang="en-US" sz="1200">
              <a:sym typeface="+mn-ea"/>
            </a:endParaRPr>
          </a:p>
          <a:p>
            <a:r>
              <a:rPr lang="en-US" altLang="zh-CN" sz="1200">
                <a:sym typeface="+mn-ea"/>
              </a:rPr>
              <a:t> </a:t>
            </a:r>
            <a:r>
              <a:rPr lang="zh-CN" altLang="en-US" sz="1200">
                <a:sym typeface="+mn-ea"/>
              </a:rPr>
              <a:t>型号：</a:t>
            </a:r>
            <a:r>
              <a:rPr lang="en-US" altLang="zh-CN" sz="1200">
                <a:sym typeface="+mn-ea"/>
              </a:rPr>
              <a:t> </a:t>
            </a:r>
            <a:r>
              <a:rPr lang="zh-CN" altLang="en-US" sz="1200">
                <a:sym typeface="+mn-ea"/>
              </a:rPr>
              <a:t>BH-GXSFK-1255</a:t>
            </a:r>
            <a:r>
              <a:rPr lang="en-US" altLang="zh-CN" sz="1200">
                <a:sym typeface="+mn-ea"/>
              </a:rPr>
              <a:t> </a:t>
            </a:r>
            <a:endParaRPr lang="zh-CN" altLang="en-US" sz="1200">
              <a:sym typeface="+mn-ea"/>
            </a:endParaRPr>
          </a:p>
          <a:p>
            <a:r>
              <a:rPr lang="zh-CN" altLang="en-US" sz="1200">
                <a:sym typeface="+mn-ea"/>
              </a:rPr>
              <a:t>箱体尺寸：1255*645*400</a:t>
            </a:r>
            <a:endParaRPr lang="zh-CN" altLang="en-US" sz="1200">
              <a:sym typeface="+mn-ea"/>
            </a:endParaRPr>
          </a:p>
          <a:p>
            <a:r>
              <a:rPr lang="zh-CN" altLang="en-US" sz="1200">
                <a:sym typeface="+mn-ea"/>
              </a:rPr>
              <a:t>过滤器尺寸：</a:t>
            </a:r>
            <a:r>
              <a:rPr lang="zh-CN" altLang="en-US" sz="1200">
                <a:sym typeface="+mn-ea"/>
              </a:rPr>
              <a:t>1210*600*180</a:t>
            </a:r>
            <a:endParaRPr lang="zh-CN" altLang="en-US" sz="1200">
              <a:sym typeface="+mn-ea"/>
            </a:endParaRPr>
          </a:p>
          <a:p>
            <a:endParaRPr lang="zh-CN" altLang="en-US" sz="1200">
              <a:sym typeface="+mn-ea"/>
            </a:endParaRPr>
          </a:p>
          <a:p>
            <a:r>
              <a:rPr lang="zh-CN" altLang="en-US" sz="1200">
                <a:sym typeface="+mn-ea"/>
              </a:rPr>
              <a:t>型号：</a:t>
            </a:r>
            <a:r>
              <a:rPr lang="zh-CN" altLang="en-US" sz="1200">
                <a:sym typeface="+mn-ea"/>
              </a:rPr>
              <a:t>BH-GXSFK-1310</a:t>
            </a:r>
            <a:endParaRPr lang="zh-CN" altLang="en-US" sz="1200">
              <a:sym typeface="+mn-ea"/>
            </a:endParaRPr>
          </a:p>
          <a:p>
            <a:r>
              <a:rPr lang="zh-CN" altLang="en-US" sz="1200">
                <a:sym typeface="+mn-ea"/>
              </a:rPr>
              <a:t>箱体尺寸：1310*680*380</a:t>
            </a:r>
            <a:endParaRPr lang="zh-CN" altLang="en-US" sz="1200">
              <a:sym typeface="+mn-ea"/>
            </a:endParaRPr>
          </a:p>
          <a:p>
            <a:r>
              <a:rPr lang="zh-CN" altLang="en-US" sz="1200">
                <a:sym typeface="+mn-ea"/>
              </a:rPr>
              <a:t>过滤器尺寸：1260*630*220</a:t>
            </a:r>
            <a:endParaRPr lang="zh-CN" altLang="en-US" sz="1200">
              <a:sym typeface="+mn-ea"/>
            </a:endParaRPr>
          </a:p>
          <a:p>
            <a:endParaRPr lang="zh-CN" altLang="en-US" sz="1200"/>
          </a:p>
          <a:p>
            <a:r>
              <a:rPr lang="zh-CN" altLang="en-US" sz="1200">
                <a:sym typeface="+mn-ea"/>
              </a:rPr>
              <a:t>型号：</a:t>
            </a:r>
            <a:r>
              <a:rPr lang="en-US" altLang="zh-CN" sz="1200">
                <a:sym typeface="+mn-ea"/>
              </a:rPr>
              <a:t> </a:t>
            </a:r>
            <a:r>
              <a:rPr lang="zh-CN" altLang="en-US" sz="1200">
                <a:sym typeface="+mn-ea"/>
              </a:rPr>
              <a:t>BH-GXSFK1018</a:t>
            </a:r>
            <a:endParaRPr lang="zh-CN" altLang="en-US" sz="1200">
              <a:sym typeface="+mn-ea"/>
            </a:endParaRPr>
          </a:p>
          <a:p>
            <a:r>
              <a:rPr lang="zh-CN" altLang="en-US" sz="1200">
                <a:sym typeface="+mn-ea"/>
              </a:rPr>
              <a:t>箱体尺寸：1018*534*380</a:t>
            </a:r>
            <a:r>
              <a:rPr lang="en-US" altLang="zh-CN" sz="1200">
                <a:sym typeface="+mn-ea"/>
              </a:rPr>
              <a:t> </a:t>
            </a:r>
            <a:endParaRPr lang="zh-CN" altLang="en-US" sz="1200">
              <a:sym typeface="+mn-ea"/>
            </a:endParaRPr>
          </a:p>
          <a:p>
            <a:r>
              <a:rPr lang="zh-CN" altLang="en-US" sz="1200">
                <a:sym typeface="+mn-ea"/>
              </a:rPr>
              <a:t>过滤器尺寸：968*484*220</a:t>
            </a:r>
            <a:endParaRPr lang="zh-CN" altLang="en-US" sz="1200">
              <a:sym typeface="+mn-ea"/>
            </a:endParaRPr>
          </a:p>
          <a:p>
            <a:endParaRPr lang="zh-CN" altLang="en-US" sz="1200">
              <a:sym typeface="+mn-ea"/>
            </a:endParaRPr>
          </a:p>
        </p:txBody>
      </p:sp>
      <p:sp>
        <p:nvSpPr>
          <p:cNvPr id="11" name="文本框 10"/>
          <p:cNvSpPr txBox="1"/>
          <p:nvPr/>
        </p:nvSpPr>
        <p:spPr>
          <a:xfrm>
            <a:off x="9414510" y="4674235"/>
            <a:ext cx="2355215" cy="2491740"/>
          </a:xfrm>
          <a:prstGeom prst="rect">
            <a:avLst/>
          </a:prstGeom>
          <a:noFill/>
        </p:spPr>
        <p:txBody>
          <a:bodyPr wrap="square" rtlCol="0">
            <a:spAutoFit/>
          </a:bodyPr>
          <a:p>
            <a:r>
              <a:rPr lang="zh-CN" altLang="en-US" sz="1200">
                <a:sym typeface="+mn-ea"/>
              </a:rPr>
              <a:t>型号：</a:t>
            </a:r>
            <a:r>
              <a:rPr lang="en-US" altLang="zh-CN" sz="1200">
                <a:sym typeface="+mn-ea"/>
              </a:rPr>
              <a:t> </a:t>
            </a:r>
            <a:r>
              <a:rPr lang="en-US" altLang="zh-CN" sz="1200">
                <a:sym typeface="+mn-ea"/>
              </a:rPr>
              <a:t> </a:t>
            </a:r>
            <a:r>
              <a:rPr lang="zh-CN" altLang="en-US" sz="1200">
                <a:sym typeface="+mn-ea"/>
              </a:rPr>
              <a:t>BH-GXSFK-955</a:t>
            </a:r>
            <a:r>
              <a:rPr lang="en-US" altLang="zh-CN" sz="1200">
                <a:sym typeface="+mn-ea"/>
              </a:rPr>
              <a:t>  </a:t>
            </a:r>
            <a:endParaRPr lang="zh-CN" altLang="en-US" sz="1200">
              <a:sym typeface="+mn-ea"/>
            </a:endParaRPr>
          </a:p>
          <a:p>
            <a:r>
              <a:rPr lang="zh-CN" altLang="en-US" sz="1200">
                <a:sym typeface="+mn-ea"/>
              </a:rPr>
              <a:t>箱体尺寸：W955*D645*H380</a:t>
            </a:r>
            <a:endParaRPr lang="zh-CN" altLang="en-US" sz="1200">
              <a:sym typeface="+mn-ea"/>
            </a:endParaRPr>
          </a:p>
          <a:p>
            <a:r>
              <a:rPr lang="zh-CN" altLang="en-US" sz="1200">
                <a:sym typeface="+mn-ea"/>
              </a:rPr>
              <a:t>过滤器尺寸：W905*D600*H180</a:t>
            </a:r>
            <a:endParaRPr lang="zh-CN" altLang="en-US" sz="1200">
              <a:sym typeface="+mn-ea"/>
            </a:endParaRPr>
          </a:p>
          <a:p>
            <a:endParaRPr lang="zh-CN" altLang="en-US" sz="1200">
              <a:sym typeface="+mn-ea"/>
            </a:endParaRPr>
          </a:p>
          <a:p>
            <a:r>
              <a:rPr lang="zh-CN" altLang="en-US" sz="1200">
                <a:sym typeface="+mn-ea"/>
              </a:rPr>
              <a:t>型号：</a:t>
            </a:r>
            <a:r>
              <a:rPr lang="en-US" altLang="zh-CN" sz="1200">
                <a:sym typeface="+mn-ea"/>
              </a:rPr>
              <a:t> BH-</a:t>
            </a:r>
            <a:r>
              <a:rPr lang="zh-CN" altLang="en-US" sz="1200">
                <a:sym typeface="+mn-ea"/>
              </a:rPr>
              <a:t>GXSFK-370</a:t>
            </a:r>
            <a:r>
              <a:rPr lang="en-US" altLang="zh-CN" sz="1200">
                <a:sym typeface="+mn-ea"/>
              </a:rPr>
              <a:t> </a:t>
            </a:r>
            <a:endParaRPr lang="en-US" altLang="zh-CN" sz="1200">
              <a:sym typeface="+mn-ea"/>
            </a:endParaRPr>
          </a:p>
          <a:p>
            <a:r>
              <a:rPr lang="zh-CN" altLang="en-US" sz="1200">
                <a:sym typeface="+mn-ea"/>
              </a:rPr>
              <a:t>箱体尺寸：370*370*380</a:t>
            </a:r>
            <a:endParaRPr lang="zh-CN" altLang="en-US" sz="1200">
              <a:sym typeface="+mn-ea"/>
            </a:endParaRPr>
          </a:p>
          <a:p>
            <a:r>
              <a:rPr lang="zh-CN" altLang="en-US" sz="1200">
                <a:sym typeface="+mn-ea"/>
              </a:rPr>
              <a:t>过滤器尺寸：320*320*220</a:t>
            </a:r>
            <a:endParaRPr lang="zh-CN" altLang="en-US" sz="1200">
              <a:sym typeface="+mn-ea"/>
            </a:endParaRPr>
          </a:p>
          <a:p>
            <a:endParaRPr lang="zh-CN" altLang="en-US" sz="1200">
              <a:sym typeface="+mn-ea"/>
            </a:endParaRPr>
          </a:p>
          <a:p>
            <a:r>
              <a:rPr lang="zh-CN" altLang="en-US" sz="1200">
                <a:sym typeface="+mn-ea"/>
              </a:rPr>
              <a:t>型号：</a:t>
            </a:r>
            <a:r>
              <a:rPr lang="en-US" altLang="zh-CN" sz="1200">
                <a:sym typeface="+mn-ea"/>
              </a:rPr>
              <a:t>  </a:t>
            </a:r>
            <a:r>
              <a:rPr lang="zh-CN" altLang="en-US" sz="1200">
                <a:sym typeface="+mn-ea"/>
              </a:rPr>
              <a:t>BH-GXSFK-534</a:t>
            </a:r>
            <a:endParaRPr lang="en-US" altLang="zh-CN" sz="1200">
              <a:sym typeface="+mn-ea"/>
            </a:endParaRPr>
          </a:p>
          <a:p>
            <a:r>
              <a:rPr lang="zh-CN" altLang="en-US" sz="1200">
                <a:sym typeface="+mn-ea"/>
              </a:rPr>
              <a:t>箱体尺寸：534*534*380</a:t>
            </a:r>
            <a:endParaRPr lang="zh-CN" altLang="en-US" sz="1200">
              <a:sym typeface="+mn-ea"/>
            </a:endParaRPr>
          </a:p>
          <a:p>
            <a:r>
              <a:rPr lang="zh-CN" altLang="en-US" sz="1200">
                <a:sym typeface="+mn-ea"/>
              </a:rPr>
              <a:t>过滤器尺寸：484*484*220</a:t>
            </a:r>
            <a:endParaRPr lang="zh-CN" altLang="en-US" sz="1200">
              <a:sym typeface="+mn-ea"/>
            </a:endParaRPr>
          </a:p>
          <a:p>
            <a:endParaRPr lang="zh-CN" altLang="en-US" sz="1200">
              <a:sym typeface="+mn-ea"/>
            </a:endParaRPr>
          </a:p>
          <a:p>
            <a:endParaRPr lang="zh-CN" altLang="en-US" sz="1200">
              <a:sym typeface="+mn-ea"/>
            </a:endParaRPr>
          </a:p>
        </p:txBody>
      </p:sp>
      <p:sp>
        <p:nvSpPr>
          <p:cNvPr id="12" name="矩形 11"/>
          <p:cNvSpPr/>
          <p:nvPr/>
        </p:nvSpPr>
        <p:spPr>
          <a:xfrm>
            <a:off x="9280525" y="1126490"/>
            <a:ext cx="2717165" cy="5643880"/>
          </a:xfrm>
          <a:prstGeom prst="rect">
            <a:avLst/>
          </a:prstGeom>
          <a:noFill/>
          <a:ln w="25400">
            <a:solidFill>
              <a:srgbClr val="297CB8"/>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12"/>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pic>
        <p:nvPicPr>
          <p:cNvPr id="11" name="图片 10"/>
          <p:cNvPicPr>
            <a:picLocks noChangeAspect="1"/>
          </p:cNvPicPr>
          <p:nvPr>
            <p:custDataLst>
              <p:tags r:id="rId1"/>
            </p:custDataLst>
          </p:nvPr>
        </p:nvPicPr>
        <p:blipFill>
          <a:blip r:embed="rId2"/>
          <a:stretch>
            <a:fillRect/>
          </a:stretch>
        </p:blipFill>
        <p:spPr>
          <a:xfrm>
            <a:off x="473075" y="1122680"/>
            <a:ext cx="4326255" cy="5406390"/>
          </a:xfrm>
          <a:prstGeom prst="rect">
            <a:avLst/>
          </a:prstGeom>
          <a:ln w="25400">
            <a:solidFill>
              <a:srgbClr val="297CB8"/>
            </a:solidFill>
          </a:ln>
        </p:spPr>
      </p:pic>
      <p:sp>
        <p:nvSpPr>
          <p:cNvPr id="8" name="任意形状 8"/>
          <p:cNvSpPr/>
          <p:nvPr userDrawn="1">
            <p:custDataLst>
              <p:tags r:id="rId3"/>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7" name="任意形状 8"/>
          <p:cNvSpPr/>
          <p:nvPr userDrawn="1">
            <p:custDataLst>
              <p:tags r:id="rId4"/>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5" name="直接连接符 4"/>
          <p:cNvCxnSpPr/>
          <p:nvPr>
            <p:custDataLst>
              <p:tags r:id="rId5"/>
            </p:custDataLst>
          </p:nvPr>
        </p:nvCxnSpPr>
        <p:spPr>
          <a:xfrm>
            <a:off x="492125" y="1019810"/>
            <a:ext cx="11041380" cy="0"/>
          </a:xfrm>
          <a:prstGeom prst="lin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4" name="文本框"/>
          <p:cNvSpPr txBox="1"/>
          <p:nvPr>
            <p:custDataLst>
              <p:tags r:id="rId6"/>
            </p:custDataLst>
          </p:nvPr>
        </p:nvSpPr>
        <p:spPr>
          <a:xfrm>
            <a:off x="5446257" y="156803"/>
            <a:ext cx="1523365" cy="553085"/>
          </a:xfrm>
          <a:prstGeom prst="rect">
            <a:avLst/>
          </a:prstGeom>
          <a:noFill/>
        </p:spPr>
        <p:txBody>
          <a:bodyPr wrap="none" rtlCol="0">
            <a:spAutoFit/>
          </a:bodyPr>
          <a:p>
            <a:pPr marL="0" lvl="0" indent="0" algn="just">
              <a:lnSpc>
                <a:spcPct val="150000"/>
              </a:lnSpc>
              <a:spcBef>
                <a:spcPts val="0"/>
              </a:spcBef>
              <a:spcAft>
                <a:spcPts val="2000"/>
              </a:spcAft>
              <a:buSzPct val="100000"/>
              <a:buNone/>
            </a:pPr>
            <a:r>
              <a:rPr sz="2000" dirty="0">
                <a:solidFill>
                  <a:schemeClr val="dk1">
                    <a:lumMod val="75000"/>
                    <a:lumOff val="25000"/>
                  </a:schemeClr>
                </a:solidFill>
                <a:ea typeface="微软雅黑" panose="020B0503020204020204" charset="-122"/>
              </a:rPr>
              <a:t>风机UL认证</a:t>
            </a:r>
            <a:endParaRPr sz="2000" dirty="0">
              <a:solidFill>
                <a:schemeClr val="dk1">
                  <a:lumMod val="75000"/>
                  <a:lumOff val="25000"/>
                </a:schemeClr>
              </a:solidFill>
              <a:ea typeface="微软雅黑" panose="020B0503020204020204" charset="-122"/>
            </a:endParaRPr>
          </a:p>
        </p:txBody>
      </p:sp>
      <p:sp>
        <p:nvSpPr>
          <p:cNvPr id="15" name="文本框"/>
          <p:cNvSpPr txBox="1"/>
          <p:nvPr>
            <p:custDataLst>
              <p:tags r:id="rId7"/>
            </p:custDataLst>
          </p:nvPr>
        </p:nvSpPr>
        <p:spPr>
          <a:xfrm>
            <a:off x="5508625" y="688340"/>
            <a:ext cx="1760855" cy="434340"/>
          </a:xfrm>
          <a:prstGeom prst="rect">
            <a:avLst/>
          </a:prstGeom>
          <a:noFill/>
          <a:ln>
            <a:noFill/>
          </a:ln>
        </p:spPr>
        <p:txBody>
          <a:bodyPr spcFirstLastPara="1" wrap="square" lIns="91425" tIns="45700" rIns="91425" bIns="45700" anchor="t" anchorCtr="0">
            <a:noAutofit/>
          </a:bodyPr>
          <a:p>
            <a:pPr algn="just"/>
            <a:r>
              <a:rPr lang="zh-CN" altLang="en-US" sz="1000">
                <a:sym typeface="+mn-ea"/>
              </a:rPr>
              <a:t>UL certification of fan</a:t>
            </a:r>
            <a:endParaRPr lang="zh-CN" altLang="en-US" sz="1000">
              <a:sym typeface="+mn-ea"/>
            </a:endParaRPr>
          </a:p>
        </p:txBody>
      </p:sp>
      <p:sp>
        <p:nvSpPr>
          <p:cNvPr id="9" name="文本框 8"/>
          <p:cNvSpPr txBox="1"/>
          <p:nvPr>
            <p:custDataLst>
              <p:tags r:id="rId8"/>
            </p:custDataLst>
          </p:nvPr>
        </p:nvSpPr>
        <p:spPr>
          <a:xfrm>
            <a:off x="814070" y="186055"/>
            <a:ext cx="2364740" cy="506730"/>
          </a:xfrm>
          <a:prstGeom prst="rect">
            <a:avLst/>
          </a:prstGeom>
          <a:noFill/>
        </p:spPr>
        <p:txBody>
          <a:bodyPr wrap="square" rtlCol="0">
            <a:spAutoFit/>
            <a:scene3d>
              <a:camera prst="orthographicFront"/>
              <a:lightRig rig="threePt" dir="t"/>
            </a:scene3d>
          </a:bodyPr>
          <a:p>
            <a:pPr algn="l"/>
            <a:r>
              <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好品质</a:t>
            </a:r>
            <a:r>
              <a:rPr lang="en-US" altLang="zh-CN"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 </a:t>
            </a:r>
            <a:r>
              <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佰鸿造</a:t>
            </a:r>
            <a:endPar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a:p>
            <a:pPr algn="l"/>
            <a:r>
              <a:rPr lang="zh-CN" altLang="en-US" sz="9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Hao pin zhi Bai hong Zao</a:t>
            </a:r>
            <a:endParaRPr lang="zh-CN" altLang="en-US" sz="9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p:txBody>
      </p:sp>
      <p:pic>
        <p:nvPicPr>
          <p:cNvPr id="10" name="图片 9" descr="佰鸿优品logo定稿文件-1"/>
          <p:cNvPicPr>
            <a:picLocks noChangeAspect="1"/>
          </p:cNvPicPr>
          <p:nvPr>
            <p:custDataLst>
              <p:tags r:id="rId9"/>
            </p:custDataLst>
          </p:nvPr>
        </p:nvPicPr>
        <p:blipFill>
          <a:blip r:embed="rId10"/>
          <a:stretch>
            <a:fillRect/>
          </a:stretch>
        </p:blipFill>
        <p:spPr>
          <a:xfrm>
            <a:off x="144145" y="99695"/>
            <a:ext cx="773430" cy="655320"/>
          </a:xfrm>
          <a:prstGeom prst="rect">
            <a:avLst/>
          </a:prstGeom>
        </p:spPr>
      </p:pic>
      <p:pic>
        <p:nvPicPr>
          <p:cNvPr id="12" name="图片 11"/>
          <p:cNvPicPr>
            <a:picLocks noChangeAspect="1"/>
          </p:cNvPicPr>
          <p:nvPr>
            <p:custDataLst>
              <p:tags r:id="rId11"/>
            </p:custDataLst>
          </p:nvPr>
        </p:nvPicPr>
        <p:blipFill>
          <a:blip r:embed="rId12"/>
          <a:stretch>
            <a:fillRect/>
          </a:stretch>
        </p:blipFill>
        <p:spPr>
          <a:xfrm>
            <a:off x="4702175" y="1122680"/>
            <a:ext cx="4325620" cy="5415280"/>
          </a:xfrm>
          <a:prstGeom prst="rect">
            <a:avLst/>
          </a:prstGeom>
          <a:ln w="25400">
            <a:solidFill>
              <a:srgbClr val="297CB8"/>
            </a:solidFill>
          </a:ln>
        </p:spPr>
      </p:pic>
      <p:sp>
        <p:nvSpPr>
          <p:cNvPr id="47" name="序号"/>
          <p:cNvSpPr txBox="1"/>
          <p:nvPr>
            <p:custDataLst>
              <p:tags r:id="rId13"/>
            </p:custDataLst>
          </p:nvPr>
        </p:nvSpPr>
        <p:spPr>
          <a:xfrm>
            <a:off x="4674870" y="248285"/>
            <a:ext cx="879475" cy="706755"/>
          </a:xfrm>
          <a:prstGeom prst="rect">
            <a:avLst/>
          </a:prstGeom>
          <a:noFill/>
        </p:spPr>
        <p:txBody>
          <a:bodyPr wrap="square" lIns="0" tIns="0" rIns="0" bIns="0" rtlCol="0" anchor="ctr">
            <a:normAutofit/>
          </a:bodyPr>
          <a:lstStyle/>
          <a:p>
            <a:pPr algn="ctr"/>
            <a:r>
              <a:rPr lang="en-US" sz="4000" dirty="0">
                <a:ln>
                  <a:solidFill>
                    <a:schemeClr val="tx1"/>
                  </a:solidFill>
                </a:ln>
                <a:noFill/>
                <a:latin typeface="+mj-ea"/>
                <a:ea typeface="+mj-ea"/>
                <a:cs typeface="MiSans" panose="00000500000000000000" charset="-122"/>
              </a:rPr>
              <a:t>05</a:t>
            </a:r>
            <a:endParaRPr lang="en-US" sz="4000" dirty="0">
              <a:ln>
                <a:solidFill>
                  <a:schemeClr val="tx1"/>
                </a:solidFill>
              </a:ln>
              <a:noFill/>
              <a:latin typeface="+mj-ea"/>
              <a:ea typeface="+mj-ea"/>
              <a:cs typeface="MiSans" panose="00000500000000000000" charset="-122"/>
            </a:endParaRPr>
          </a:p>
        </p:txBody>
      </p:sp>
      <p:pic>
        <p:nvPicPr>
          <p:cNvPr id="17" name="图片 16" descr="空调风机"/>
          <p:cNvPicPr>
            <a:picLocks noChangeAspect="1"/>
          </p:cNvPicPr>
          <p:nvPr/>
        </p:nvPicPr>
        <p:blipFill>
          <a:blip r:embed="rId14"/>
          <a:srcRect l="23855" r="23269"/>
          <a:stretch>
            <a:fillRect/>
          </a:stretch>
        </p:blipFill>
        <p:spPr>
          <a:xfrm>
            <a:off x="9150985" y="1922145"/>
            <a:ext cx="2882265" cy="3066415"/>
          </a:xfrm>
          <a:prstGeom prst="rect">
            <a:avLst/>
          </a:prstGeom>
          <a:ln w="25400">
            <a:solidFill>
              <a:srgbClr val="297CB8"/>
            </a:solidFill>
          </a:ln>
        </p:spPr>
      </p:pic>
    </p:spTree>
    <p:custDataLst>
      <p:tags r:id="rId15"/>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8"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7"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5" name="直接连接符 4"/>
          <p:cNvCxnSpPr/>
          <p:nvPr>
            <p:custDataLst>
              <p:tags r:id="rId3"/>
            </p:custDataLst>
          </p:nvPr>
        </p:nvCxnSpPr>
        <p:spPr>
          <a:xfrm>
            <a:off x="492125" y="1019810"/>
            <a:ext cx="11041380" cy="0"/>
          </a:xfrm>
          <a:prstGeom prst="lin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4" name="文本框"/>
          <p:cNvSpPr txBox="1"/>
          <p:nvPr>
            <p:custDataLst>
              <p:tags r:id="rId4"/>
            </p:custDataLst>
          </p:nvPr>
        </p:nvSpPr>
        <p:spPr>
          <a:xfrm>
            <a:off x="5215752" y="166328"/>
            <a:ext cx="2906395" cy="553085"/>
          </a:xfrm>
          <a:prstGeom prst="rect">
            <a:avLst/>
          </a:prstGeom>
          <a:noFill/>
        </p:spPr>
        <p:txBody>
          <a:bodyPr wrap="none" rtlCol="0">
            <a:spAutoFit/>
          </a:bodyPr>
          <a:p>
            <a:pPr marL="0" lvl="0" indent="0" algn="just">
              <a:lnSpc>
                <a:spcPct val="150000"/>
              </a:lnSpc>
              <a:spcBef>
                <a:spcPts val="0"/>
              </a:spcBef>
              <a:spcAft>
                <a:spcPts val="2000"/>
              </a:spcAft>
              <a:buSzPct val="100000"/>
              <a:buNone/>
            </a:pPr>
            <a:r>
              <a:rPr sz="2000" dirty="0">
                <a:solidFill>
                  <a:schemeClr val="dk1">
                    <a:lumMod val="75000"/>
                    <a:lumOff val="25000"/>
                  </a:schemeClr>
                </a:solidFill>
                <a:ea typeface="微软雅黑" panose="020B0503020204020204" charset="-122"/>
              </a:rPr>
              <a:t>风淋室货淋室PLc控制器</a:t>
            </a:r>
            <a:endParaRPr sz="2000" dirty="0">
              <a:solidFill>
                <a:schemeClr val="dk1">
                  <a:lumMod val="75000"/>
                  <a:lumOff val="25000"/>
                </a:schemeClr>
              </a:solidFill>
              <a:ea typeface="微软雅黑" panose="020B0503020204020204" charset="-122"/>
            </a:endParaRPr>
          </a:p>
        </p:txBody>
      </p:sp>
      <p:sp>
        <p:nvSpPr>
          <p:cNvPr id="9" name="文本框 8"/>
          <p:cNvSpPr txBox="1"/>
          <p:nvPr>
            <p:custDataLst>
              <p:tags r:id="rId5"/>
            </p:custDataLst>
          </p:nvPr>
        </p:nvSpPr>
        <p:spPr>
          <a:xfrm>
            <a:off x="814070" y="186055"/>
            <a:ext cx="2364740" cy="506730"/>
          </a:xfrm>
          <a:prstGeom prst="rect">
            <a:avLst/>
          </a:prstGeom>
          <a:noFill/>
        </p:spPr>
        <p:txBody>
          <a:bodyPr wrap="square" rtlCol="0">
            <a:spAutoFit/>
            <a:scene3d>
              <a:camera prst="orthographicFront"/>
              <a:lightRig rig="threePt" dir="t"/>
            </a:scene3d>
          </a:bodyPr>
          <a:p>
            <a:pPr algn="l"/>
            <a:r>
              <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好品质</a:t>
            </a:r>
            <a:r>
              <a:rPr lang="en-US" altLang="zh-CN"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 </a:t>
            </a:r>
            <a:r>
              <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佰鸿造</a:t>
            </a:r>
            <a:endPar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a:p>
            <a:pPr algn="l"/>
            <a:r>
              <a:rPr lang="zh-CN" altLang="en-US" sz="9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Hao pin zhi Bai hong Zao</a:t>
            </a:r>
            <a:endParaRPr lang="zh-CN" altLang="en-US" sz="9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p:txBody>
      </p:sp>
      <p:pic>
        <p:nvPicPr>
          <p:cNvPr id="10" name="图片 9" descr="佰鸿优品logo定稿文件-1"/>
          <p:cNvPicPr>
            <a:picLocks noChangeAspect="1"/>
          </p:cNvPicPr>
          <p:nvPr>
            <p:custDataLst>
              <p:tags r:id="rId6"/>
            </p:custDataLst>
          </p:nvPr>
        </p:nvPicPr>
        <p:blipFill>
          <a:blip r:embed="rId7"/>
          <a:stretch>
            <a:fillRect/>
          </a:stretch>
        </p:blipFill>
        <p:spPr>
          <a:xfrm>
            <a:off x="144145" y="99695"/>
            <a:ext cx="773430" cy="655320"/>
          </a:xfrm>
          <a:prstGeom prst="rect">
            <a:avLst/>
          </a:prstGeom>
        </p:spPr>
      </p:pic>
      <p:sp>
        <p:nvSpPr>
          <p:cNvPr id="21" name="序号"/>
          <p:cNvSpPr txBox="1"/>
          <p:nvPr>
            <p:custDataLst>
              <p:tags r:id="rId8"/>
            </p:custDataLst>
          </p:nvPr>
        </p:nvSpPr>
        <p:spPr>
          <a:xfrm>
            <a:off x="4063365" y="257810"/>
            <a:ext cx="879475" cy="706755"/>
          </a:xfrm>
          <a:prstGeom prst="rect">
            <a:avLst/>
          </a:prstGeom>
          <a:noFill/>
        </p:spPr>
        <p:txBody>
          <a:bodyPr wrap="square" lIns="0" tIns="0" rIns="0" bIns="0" rtlCol="0" anchor="ctr">
            <a:normAutofit/>
          </a:bodyPr>
          <a:p>
            <a:pPr algn="ctr"/>
            <a:r>
              <a:rPr lang="en-US" sz="4000" dirty="0">
                <a:ln>
                  <a:solidFill>
                    <a:schemeClr val="tx1"/>
                  </a:solidFill>
                </a:ln>
                <a:noFill/>
                <a:latin typeface="+mj-ea"/>
                <a:ea typeface="+mj-ea"/>
                <a:cs typeface="MiSans" panose="00000500000000000000" charset="-122"/>
              </a:rPr>
              <a:t>06</a:t>
            </a:r>
            <a:endParaRPr lang="en-US" sz="4000" dirty="0">
              <a:ln>
                <a:solidFill>
                  <a:schemeClr val="tx1"/>
                </a:solidFill>
              </a:ln>
              <a:noFill/>
              <a:latin typeface="+mj-ea"/>
              <a:ea typeface="+mj-ea"/>
              <a:cs typeface="MiSans" panose="00000500000000000000" charset="-122"/>
            </a:endParaRPr>
          </a:p>
        </p:txBody>
      </p:sp>
      <p:sp>
        <p:nvSpPr>
          <p:cNvPr id="22" name="文本框 21"/>
          <p:cNvSpPr txBox="1"/>
          <p:nvPr/>
        </p:nvSpPr>
        <p:spPr>
          <a:xfrm>
            <a:off x="4872355" y="651510"/>
            <a:ext cx="4267200" cy="306705"/>
          </a:xfrm>
          <a:prstGeom prst="rect">
            <a:avLst/>
          </a:prstGeom>
          <a:noFill/>
        </p:spPr>
        <p:txBody>
          <a:bodyPr wrap="square" rtlCol="0">
            <a:spAutoFit/>
          </a:bodyPr>
          <a:p>
            <a:r>
              <a:rPr sz="1400">
                <a:solidFill>
                  <a:schemeClr val="tx1">
                    <a:lumMod val="75000"/>
                    <a:lumOff val="25000"/>
                  </a:schemeClr>
                </a:solidFill>
                <a:effectLst>
                  <a:outerShdw blurRad="38100" dist="25400" dir="5400000" algn="ctr" rotWithShape="0">
                    <a:srgbClr val="6E747A">
                      <a:alpha val="43000"/>
                    </a:srgbClr>
                  </a:outerShdw>
                </a:effectLst>
                <a:sym typeface="+mn-ea"/>
              </a:rPr>
              <a:t>Air shower room cargo shower room PLc controller</a:t>
            </a:r>
            <a:endParaRPr sz="1400">
              <a:solidFill>
                <a:schemeClr val="tx1">
                  <a:lumMod val="75000"/>
                  <a:lumOff val="25000"/>
                </a:schemeClr>
              </a:solidFill>
              <a:effectLst>
                <a:outerShdw blurRad="38100" dist="25400" dir="5400000" algn="ctr" rotWithShape="0">
                  <a:srgbClr val="6E747A">
                    <a:alpha val="43000"/>
                  </a:srgbClr>
                </a:outerShdw>
              </a:effectLst>
              <a:sym typeface="+mn-ea"/>
            </a:endParaRPr>
          </a:p>
        </p:txBody>
      </p:sp>
      <p:grpSp>
        <p:nvGrpSpPr>
          <p:cNvPr id="30" name="组合 29"/>
          <p:cNvGrpSpPr/>
          <p:nvPr/>
        </p:nvGrpSpPr>
        <p:grpSpPr>
          <a:xfrm>
            <a:off x="492125" y="1052195"/>
            <a:ext cx="6893560" cy="5803900"/>
            <a:chOff x="775" y="1657"/>
            <a:chExt cx="10856" cy="9140"/>
          </a:xfrm>
        </p:grpSpPr>
        <p:pic>
          <p:nvPicPr>
            <p:cNvPr id="23" name="图片 22" descr="DELTA_IA-PLC_ALL_UL_20191211_纯图版_00"/>
            <p:cNvPicPr>
              <a:picLocks noChangeAspect="1"/>
            </p:cNvPicPr>
            <p:nvPr/>
          </p:nvPicPr>
          <p:blipFill>
            <a:blip r:embed="rId9"/>
            <a:stretch>
              <a:fillRect/>
            </a:stretch>
          </p:blipFill>
          <p:spPr>
            <a:xfrm>
              <a:off x="775" y="1657"/>
              <a:ext cx="3680" cy="4762"/>
            </a:xfrm>
            <a:prstGeom prst="rect">
              <a:avLst/>
            </a:prstGeom>
            <a:ln w="25400">
              <a:solidFill>
                <a:srgbClr val="297CB8"/>
              </a:solidFill>
            </a:ln>
          </p:spPr>
        </p:pic>
        <p:pic>
          <p:nvPicPr>
            <p:cNvPr id="24" name="图片 23" descr="DELTA_IA-PLC_ALL_UL_20191211_纯图版_01"/>
            <p:cNvPicPr>
              <a:picLocks noChangeAspect="1"/>
            </p:cNvPicPr>
            <p:nvPr/>
          </p:nvPicPr>
          <p:blipFill>
            <a:blip r:embed="rId10"/>
            <a:stretch>
              <a:fillRect/>
            </a:stretch>
          </p:blipFill>
          <p:spPr>
            <a:xfrm>
              <a:off x="4455" y="1678"/>
              <a:ext cx="3588" cy="4645"/>
            </a:xfrm>
            <a:prstGeom prst="rect">
              <a:avLst/>
            </a:prstGeom>
            <a:ln w="25400">
              <a:solidFill>
                <a:srgbClr val="297CB8"/>
              </a:solidFill>
            </a:ln>
          </p:spPr>
        </p:pic>
        <p:pic>
          <p:nvPicPr>
            <p:cNvPr id="25" name="图片 24" descr="DELTA_IA-PLC_ALL_UL_20191211_纯图版_02"/>
            <p:cNvPicPr>
              <a:picLocks noChangeAspect="1"/>
            </p:cNvPicPr>
            <p:nvPr/>
          </p:nvPicPr>
          <p:blipFill>
            <a:blip r:embed="rId11"/>
            <a:stretch>
              <a:fillRect/>
            </a:stretch>
          </p:blipFill>
          <p:spPr>
            <a:xfrm>
              <a:off x="8043" y="1674"/>
              <a:ext cx="3588" cy="4644"/>
            </a:xfrm>
            <a:prstGeom prst="rect">
              <a:avLst/>
            </a:prstGeom>
            <a:ln w="25400">
              <a:solidFill>
                <a:srgbClr val="297CB8"/>
              </a:solidFill>
            </a:ln>
          </p:spPr>
        </p:pic>
        <p:pic>
          <p:nvPicPr>
            <p:cNvPr id="26" name="图片 25" descr="DELTA_IA-PLC_ALL_UL_20191211_纯图版_03"/>
            <p:cNvPicPr>
              <a:picLocks noChangeAspect="1"/>
            </p:cNvPicPr>
            <p:nvPr/>
          </p:nvPicPr>
          <p:blipFill>
            <a:blip r:embed="rId12"/>
            <a:stretch>
              <a:fillRect/>
            </a:stretch>
          </p:blipFill>
          <p:spPr>
            <a:xfrm>
              <a:off x="2660" y="6363"/>
              <a:ext cx="3425" cy="4434"/>
            </a:xfrm>
            <a:prstGeom prst="rect">
              <a:avLst/>
            </a:prstGeom>
            <a:ln w="25400">
              <a:solidFill>
                <a:srgbClr val="297CB8"/>
              </a:solidFill>
            </a:ln>
          </p:spPr>
        </p:pic>
        <p:pic>
          <p:nvPicPr>
            <p:cNvPr id="27" name="图片 26" descr="DELTA_IA-PLC_ALL_UL_20191211_纯图版_04"/>
            <p:cNvPicPr>
              <a:picLocks noChangeAspect="1"/>
            </p:cNvPicPr>
            <p:nvPr/>
          </p:nvPicPr>
          <p:blipFill>
            <a:blip r:embed="rId13"/>
            <a:stretch>
              <a:fillRect/>
            </a:stretch>
          </p:blipFill>
          <p:spPr>
            <a:xfrm>
              <a:off x="6138" y="6358"/>
              <a:ext cx="3463" cy="4419"/>
            </a:xfrm>
            <a:prstGeom prst="rect">
              <a:avLst/>
            </a:prstGeom>
            <a:ln w="25400">
              <a:solidFill>
                <a:srgbClr val="297CB8"/>
              </a:solidFill>
            </a:ln>
          </p:spPr>
        </p:pic>
      </p:grpSp>
      <p:pic>
        <p:nvPicPr>
          <p:cNvPr id="29" name="图片 28" descr="图片1"/>
          <p:cNvPicPr>
            <a:picLocks noChangeAspect="1"/>
          </p:cNvPicPr>
          <p:nvPr/>
        </p:nvPicPr>
        <p:blipFill>
          <a:blip r:embed="rId14"/>
          <a:srcRect l="8223" t="8292" r="3465"/>
          <a:stretch>
            <a:fillRect/>
          </a:stretch>
        </p:blipFill>
        <p:spPr>
          <a:xfrm>
            <a:off x="8122285" y="2057400"/>
            <a:ext cx="3253105" cy="3314700"/>
          </a:xfrm>
          <a:prstGeom prst="rect">
            <a:avLst/>
          </a:prstGeom>
          <a:ln w="25400">
            <a:solidFill>
              <a:srgbClr val="297CB8"/>
            </a:solidFill>
          </a:ln>
        </p:spPr>
      </p:pic>
    </p:spTree>
    <p:custDataLst>
      <p:tags r:id="rId15"/>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8"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7"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5" name="直接连接符 4"/>
          <p:cNvCxnSpPr/>
          <p:nvPr>
            <p:custDataLst>
              <p:tags r:id="rId3"/>
            </p:custDataLst>
          </p:nvPr>
        </p:nvCxnSpPr>
        <p:spPr>
          <a:xfrm>
            <a:off x="492125" y="1019810"/>
            <a:ext cx="11041380" cy="0"/>
          </a:xfrm>
          <a:prstGeom prst="lin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4" name="文本框"/>
          <p:cNvSpPr txBox="1"/>
          <p:nvPr>
            <p:custDataLst>
              <p:tags r:id="rId4"/>
            </p:custDataLst>
          </p:nvPr>
        </p:nvSpPr>
        <p:spPr>
          <a:xfrm>
            <a:off x="4973500" y="166328"/>
            <a:ext cx="2468880" cy="553085"/>
          </a:xfrm>
          <a:prstGeom prst="rect">
            <a:avLst/>
          </a:prstGeom>
          <a:noFill/>
        </p:spPr>
        <p:txBody>
          <a:bodyPr wrap="none" rtlCol="0">
            <a:spAutoFit/>
          </a:bodyPr>
          <a:p>
            <a:pPr marL="0" lvl="0" indent="0" algn="just">
              <a:lnSpc>
                <a:spcPct val="150000"/>
              </a:lnSpc>
              <a:spcBef>
                <a:spcPts val="0"/>
              </a:spcBef>
              <a:spcAft>
                <a:spcPts val="2000"/>
              </a:spcAft>
              <a:buSzPct val="100000"/>
              <a:buNone/>
            </a:pPr>
            <a:r>
              <a:rPr sz="2000" dirty="0">
                <a:solidFill>
                  <a:schemeClr val="dk1">
                    <a:lumMod val="75000"/>
                    <a:lumOff val="25000"/>
                  </a:schemeClr>
                </a:solidFill>
                <a:ea typeface="微软雅黑" panose="020B0503020204020204" charset="-122"/>
              </a:rPr>
              <a:t>风淋室货淋室控制屏</a:t>
            </a:r>
            <a:endParaRPr sz="2000" dirty="0">
              <a:solidFill>
                <a:schemeClr val="dk1">
                  <a:lumMod val="75000"/>
                  <a:lumOff val="25000"/>
                </a:schemeClr>
              </a:solidFill>
              <a:ea typeface="微软雅黑" panose="020B0503020204020204" charset="-122"/>
            </a:endParaRPr>
          </a:p>
        </p:txBody>
      </p:sp>
      <p:sp>
        <p:nvSpPr>
          <p:cNvPr id="9" name="文本框 8"/>
          <p:cNvSpPr txBox="1"/>
          <p:nvPr>
            <p:custDataLst>
              <p:tags r:id="rId5"/>
            </p:custDataLst>
          </p:nvPr>
        </p:nvSpPr>
        <p:spPr>
          <a:xfrm>
            <a:off x="814070" y="186055"/>
            <a:ext cx="2364740" cy="506730"/>
          </a:xfrm>
          <a:prstGeom prst="rect">
            <a:avLst/>
          </a:prstGeom>
          <a:noFill/>
        </p:spPr>
        <p:txBody>
          <a:bodyPr wrap="square" rtlCol="0">
            <a:spAutoFit/>
            <a:scene3d>
              <a:camera prst="orthographicFront"/>
              <a:lightRig rig="threePt" dir="t"/>
            </a:scene3d>
          </a:bodyPr>
          <a:p>
            <a:pPr algn="l"/>
            <a:r>
              <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好品质</a:t>
            </a:r>
            <a:r>
              <a:rPr lang="en-US" altLang="zh-CN"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 </a:t>
            </a:r>
            <a:r>
              <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佰鸿造</a:t>
            </a:r>
            <a:endPar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a:p>
            <a:pPr algn="l"/>
            <a:r>
              <a:rPr lang="zh-CN" altLang="en-US" sz="9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Hao pin zhi Bai hong Zao</a:t>
            </a:r>
            <a:endParaRPr lang="zh-CN" altLang="en-US" sz="9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p:txBody>
      </p:sp>
      <p:pic>
        <p:nvPicPr>
          <p:cNvPr id="10" name="图片 9" descr="佰鸿优品logo定稿文件-1"/>
          <p:cNvPicPr>
            <a:picLocks noChangeAspect="1"/>
          </p:cNvPicPr>
          <p:nvPr>
            <p:custDataLst>
              <p:tags r:id="rId6"/>
            </p:custDataLst>
          </p:nvPr>
        </p:nvPicPr>
        <p:blipFill>
          <a:blip r:embed="rId7"/>
          <a:stretch>
            <a:fillRect/>
          </a:stretch>
        </p:blipFill>
        <p:spPr>
          <a:xfrm>
            <a:off x="144145" y="99695"/>
            <a:ext cx="773430" cy="655320"/>
          </a:xfrm>
          <a:prstGeom prst="rect">
            <a:avLst/>
          </a:prstGeom>
        </p:spPr>
      </p:pic>
      <p:grpSp>
        <p:nvGrpSpPr>
          <p:cNvPr id="20" name="组合 19"/>
          <p:cNvGrpSpPr/>
          <p:nvPr/>
        </p:nvGrpSpPr>
        <p:grpSpPr>
          <a:xfrm>
            <a:off x="234537" y="1722755"/>
            <a:ext cx="7428446" cy="3936625"/>
            <a:chOff x="317" y="2023"/>
            <a:chExt cx="12260" cy="6519"/>
          </a:xfrm>
        </p:grpSpPr>
        <p:pic>
          <p:nvPicPr>
            <p:cNvPr id="16" name="图片 15" descr="DELTA_IA-HMI_DOP_UL_EN_20150316_00"/>
            <p:cNvPicPr>
              <a:picLocks noChangeAspect="1"/>
            </p:cNvPicPr>
            <p:nvPr/>
          </p:nvPicPr>
          <p:blipFill>
            <a:blip r:embed="rId8"/>
            <a:srcRect l="6782" r="5709"/>
            <a:stretch>
              <a:fillRect/>
            </a:stretch>
          </p:blipFill>
          <p:spPr>
            <a:xfrm>
              <a:off x="317" y="2023"/>
              <a:ext cx="4016" cy="6495"/>
            </a:xfrm>
            <a:prstGeom prst="rect">
              <a:avLst/>
            </a:prstGeom>
            <a:ln w="25400">
              <a:solidFill>
                <a:srgbClr val="297CB8"/>
              </a:solidFill>
            </a:ln>
          </p:spPr>
        </p:pic>
        <p:pic>
          <p:nvPicPr>
            <p:cNvPr id="18" name="图片 17" descr="DELTA_IA-HMI_DOP_UL_EN_20150316_01"/>
            <p:cNvPicPr>
              <a:picLocks noChangeAspect="1"/>
            </p:cNvPicPr>
            <p:nvPr/>
          </p:nvPicPr>
          <p:blipFill>
            <a:blip r:embed="rId9"/>
            <a:srcRect l="6349" r="3682"/>
            <a:stretch>
              <a:fillRect/>
            </a:stretch>
          </p:blipFill>
          <p:spPr>
            <a:xfrm>
              <a:off x="4339" y="2027"/>
              <a:ext cx="3995" cy="6475"/>
            </a:xfrm>
            <a:prstGeom prst="rect">
              <a:avLst/>
            </a:prstGeom>
            <a:ln w="25400">
              <a:solidFill>
                <a:srgbClr val="297CB8"/>
              </a:solidFill>
            </a:ln>
          </p:spPr>
        </p:pic>
        <p:pic>
          <p:nvPicPr>
            <p:cNvPr id="19" name="图片 18" descr="DELTA_IA-HMI_DOP_UL_EN_20150316_02"/>
            <p:cNvPicPr>
              <a:picLocks noChangeAspect="1"/>
            </p:cNvPicPr>
            <p:nvPr/>
          </p:nvPicPr>
          <p:blipFill>
            <a:blip r:embed="rId10"/>
            <a:srcRect l="6234"/>
            <a:stretch>
              <a:fillRect/>
            </a:stretch>
          </p:blipFill>
          <p:spPr>
            <a:xfrm>
              <a:off x="8368" y="2024"/>
              <a:ext cx="4209" cy="6518"/>
            </a:xfrm>
            <a:prstGeom prst="rect">
              <a:avLst/>
            </a:prstGeom>
            <a:ln w="25400">
              <a:solidFill>
                <a:srgbClr val="297CB8"/>
              </a:solidFill>
            </a:ln>
          </p:spPr>
        </p:pic>
      </p:grpSp>
      <p:sp>
        <p:nvSpPr>
          <p:cNvPr id="21" name="序号"/>
          <p:cNvSpPr txBox="1"/>
          <p:nvPr>
            <p:custDataLst>
              <p:tags r:id="rId11"/>
            </p:custDataLst>
          </p:nvPr>
        </p:nvSpPr>
        <p:spPr>
          <a:xfrm>
            <a:off x="3804920" y="248285"/>
            <a:ext cx="879475" cy="706755"/>
          </a:xfrm>
          <a:prstGeom prst="rect">
            <a:avLst/>
          </a:prstGeom>
          <a:noFill/>
        </p:spPr>
        <p:txBody>
          <a:bodyPr wrap="square" lIns="0" tIns="0" rIns="0" bIns="0" rtlCol="0" anchor="ctr">
            <a:normAutofit/>
          </a:bodyPr>
          <a:p>
            <a:pPr algn="ctr"/>
            <a:r>
              <a:rPr lang="en-US" sz="4000" dirty="0">
                <a:ln>
                  <a:solidFill>
                    <a:schemeClr val="tx1"/>
                  </a:solidFill>
                </a:ln>
                <a:noFill/>
                <a:latin typeface="+mj-ea"/>
                <a:ea typeface="+mj-ea"/>
                <a:cs typeface="MiSans" panose="00000500000000000000" charset="-122"/>
              </a:rPr>
              <a:t>07</a:t>
            </a:r>
            <a:endParaRPr lang="en-US" sz="4000" dirty="0">
              <a:ln>
                <a:solidFill>
                  <a:schemeClr val="tx1"/>
                </a:solidFill>
              </a:ln>
              <a:noFill/>
              <a:latin typeface="+mj-ea"/>
              <a:ea typeface="+mj-ea"/>
              <a:cs typeface="MiSans" panose="00000500000000000000" charset="-122"/>
            </a:endParaRPr>
          </a:p>
        </p:txBody>
      </p:sp>
      <p:sp>
        <p:nvSpPr>
          <p:cNvPr id="22" name="文本框 21"/>
          <p:cNvSpPr txBox="1"/>
          <p:nvPr/>
        </p:nvSpPr>
        <p:spPr>
          <a:xfrm>
            <a:off x="4683760" y="651510"/>
            <a:ext cx="4317365" cy="306705"/>
          </a:xfrm>
          <a:prstGeom prst="rect">
            <a:avLst/>
          </a:prstGeom>
          <a:noFill/>
        </p:spPr>
        <p:txBody>
          <a:bodyPr wrap="square" rtlCol="0">
            <a:spAutoFit/>
          </a:bodyPr>
          <a:p>
            <a:r>
              <a:rPr sz="1400">
                <a:solidFill>
                  <a:schemeClr val="tx1">
                    <a:lumMod val="75000"/>
                    <a:lumOff val="25000"/>
                  </a:schemeClr>
                </a:solidFill>
                <a:effectLst>
                  <a:outerShdw blurRad="38100" dist="25400" dir="5400000" algn="ctr" rotWithShape="0">
                    <a:srgbClr val="6E747A">
                      <a:alpha val="43000"/>
                    </a:srgbClr>
                  </a:outerShdw>
                </a:effectLst>
                <a:sym typeface="+mn-ea"/>
              </a:rPr>
              <a:t>Air shower room cargo shower room control screen</a:t>
            </a:r>
            <a:endParaRPr sz="1400">
              <a:solidFill>
                <a:schemeClr val="tx1">
                  <a:lumMod val="75000"/>
                  <a:lumOff val="25000"/>
                </a:schemeClr>
              </a:solidFill>
              <a:effectLst>
                <a:outerShdw blurRad="38100" dist="25400" dir="5400000" algn="ctr" rotWithShape="0">
                  <a:srgbClr val="6E747A">
                    <a:alpha val="43000"/>
                  </a:srgbClr>
                </a:outerShdw>
              </a:effectLst>
              <a:sym typeface="+mn-ea"/>
            </a:endParaRPr>
          </a:p>
        </p:txBody>
      </p:sp>
      <p:pic>
        <p:nvPicPr>
          <p:cNvPr id="2" name="图片 1"/>
          <p:cNvPicPr>
            <a:picLocks noChangeAspect="1"/>
          </p:cNvPicPr>
          <p:nvPr/>
        </p:nvPicPr>
        <p:blipFill>
          <a:blip r:embed="rId12"/>
          <a:stretch>
            <a:fillRect/>
          </a:stretch>
        </p:blipFill>
        <p:spPr>
          <a:xfrm>
            <a:off x="7830820" y="2193290"/>
            <a:ext cx="4065270" cy="3027680"/>
          </a:xfrm>
          <a:prstGeom prst="rect">
            <a:avLst/>
          </a:prstGeom>
          <a:ln w="25400">
            <a:solidFill>
              <a:srgbClr val="297CB8"/>
            </a:solidFill>
          </a:ln>
        </p:spPr>
      </p:pic>
    </p:spTree>
    <p:custDataLst>
      <p:tags r:id="rId13"/>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idx="2"/>
            <p:custDataLst>
              <p:tags r:id="rId1"/>
            </p:custDataLst>
          </p:nvPr>
        </p:nvSpPr>
        <p:spPr>
          <a:xfrm>
            <a:off x="2386330" y="2105025"/>
            <a:ext cx="6405245" cy="2284730"/>
          </a:xfrm>
        </p:spPr>
        <p:txBody>
          <a:bodyPr/>
          <a:lstStyle/>
          <a:p>
            <a:r>
              <a:rPr lang="zh-CN" altLang="en-US" dirty="0">
                <a:solidFill>
                  <a:srgbClr val="297CB8"/>
                </a:solidFill>
              </a:rPr>
              <a:t>感谢您的观看</a:t>
            </a:r>
            <a:endParaRPr lang="zh-CN" altLang="en-US" dirty="0">
              <a:solidFill>
                <a:srgbClr val="297CB8"/>
              </a:solidFill>
            </a:endParaRPr>
          </a:p>
        </p:txBody>
      </p:sp>
      <p:sp>
        <p:nvSpPr>
          <p:cNvPr id="2" name="文本框 1"/>
          <p:cNvSpPr txBox="1"/>
          <p:nvPr/>
        </p:nvSpPr>
        <p:spPr>
          <a:xfrm>
            <a:off x="3045460" y="3885565"/>
            <a:ext cx="5024755" cy="368300"/>
          </a:xfrm>
          <a:prstGeom prst="rect">
            <a:avLst/>
          </a:prstGeom>
          <a:noFill/>
        </p:spPr>
        <p:txBody>
          <a:bodyPr wrap="square" rtlCol="0">
            <a:spAutoFit/>
          </a:bodyPr>
          <a:p>
            <a:r>
              <a:rPr lang="en-US" altLang="zh-CN">
                <a:solidFill>
                  <a:srgbClr val="297CB8"/>
                </a:solidFill>
              </a:rPr>
              <a:t> T  H  A  N  K  S  F  O  R  W  A  T  C  H  I  G .</a:t>
            </a:r>
            <a:endParaRPr lang="en-US" altLang="zh-CN">
              <a:solidFill>
                <a:srgbClr val="297CB8"/>
              </a:solidFill>
            </a:endParaRPr>
          </a:p>
        </p:txBody>
      </p:sp>
      <p:sp>
        <p:nvSpPr>
          <p:cNvPr id="9" name="文本框 8"/>
          <p:cNvSpPr txBox="1"/>
          <p:nvPr>
            <p:custDataLst>
              <p:tags r:id="rId2"/>
            </p:custDataLst>
          </p:nvPr>
        </p:nvSpPr>
        <p:spPr>
          <a:xfrm>
            <a:off x="804545" y="176530"/>
            <a:ext cx="2364740" cy="506730"/>
          </a:xfrm>
          <a:prstGeom prst="rect">
            <a:avLst/>
          </a:prstGeom>
          <a:noFill/>
        </p:spPr>
        <p:txBody>
          <a:bodyPr wrap="square" rtlCol="0">
            <a:spAutoFit/>
            <a:scene3d>
              <a:camera prst="orthographicFront"/>
              <a:lightRig rig="threePt" dir="t"/>
            </a:scene3d>
          </a:bodyPr>
          <a:p>
            <a:pPr algn="l"/>
            <a:r>
              <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好品质</a:t>
            </a:r>
            <a:r>
              <a:rPr lang="en-US" altLang="zh-CN"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 </a:t>
            </a:r>
            <a:r>
              <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佰鸿造</a:t>
            </a:r>
            <a:endParaRPr lang="zh-CN" altLang="en-US"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a:p>
            <a:pPr algn="l"/>
            <a:r>
              <a:rPr lang="zh-CN" altLang="en-US" sz="9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Hao pin zhi Bai hong Zao</a:t>
            </a:r>
            <a:endParaRPr lang="zh-CN" altLang="en-US" sz="9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p:txBody>
      </p:sp>
      <p:pic>
        <p:nvPicPr>
          <p:cNvPr id="10" name="图片 9" descr="佰鸿优品logo定稿文件-1"/>
          <p:cNvPicPr>
            <a:picLocks noChangeAspect="1"/>
          </p:cNvPicPr>
          <p:nvPr>
            <p:custDataLst>
              <p:tags r:id="rId3"/>
            </p:custDataLst>
          </p:nvPr>
        </p:nvPicPr>
        <p:blipFill>
          <a:blip r:embed="rId4"/>
          <a:stretch>
            <a:fillRect/>
          </a:stretch>
        </p:blipFill>
        <p:spPr>
          <a:xfrm>
            <a:off x="144145" y="99695"/>
            <a:ext cx="773430" cy="655320"/>
          </a:xfrm>
          <a:prstGeom prst="rect">
            <a:avLst/>
          </a:prstGeom>
        </p:spPr>
      </p:pic>
      <p:sp>
        <p:nvSpPr>
          <p:cNvPr id="3" name="文本框 2"/>
          <p:cNvSpPr txBox="1"/>
          <p:nvPr/>
        </p:nvSpPr>
        <p:spPr>
          <a:xfrm>
            <a:off x="5803265" y="5154930"/>
            <a:ext cx="6321425" cy="1583690"/>
          </a:xfrm>
          <a:prstGeom prst="rect">
            <a:avLst/>
          </a:prstGeom>
          <a:noFill/>
        </p:spPr>
        <p:txBody>
          <a:bodyPr wrap="square" rtlCol="0" anchor="t">
            <a:spAutoFit/>
          </a:bodyPr>
          <a:p>
            <a:pPr algn="l">
              <a:lnSpc>
                <a:spcPct val="180000"/>
              </a:lnSpc>
            </a:pPr>
            <a:r>
              <a:rPr sz="900" dirty="0">
                <a:solidFill>
                  <a:schemeClr val="tx1"/>
                </a:solidFill>
                <a:latin typeface="+mj-ea"/>
                <a:ea typeface="+mj-ea"/>
                <a:sym typeface="+mn-ea"/>
              </a:rPr>
              <a:t>东莞市佰鸿净化设备有限公司</a:t>
            </a:r>
            <a:endParaRPr sz="900" dirty="0">
              <a:solidFill>
                <a:schemeClr val="tx1"/>
              </a:solidFill>
              <a:latin typeface="+mj-ea"/>
              <a:ea typeface="+mj-ea"/>
            </a:endParaRPr>
          </a:p>
          <a:p>
            <a:pPr algn="l">
              <a:lnSpc>
                <a:spcPct val="180000"/>
              </a:lnSpc>
            </a:pPr>
            <a:r>
              <a:rPr sz="900" dirty="0">
                <a:solidFill>
                  <a:schemeClr val="tx1"/>
                </a:solidFill>
                <a:latin typeface="+mj-ea"/>
                <a:ea typeface="+mj-ea"/>
                <a:sym typeface="+mn-ea"/>
              </a:rPr>
              <a:t>Dongguan Baihong Purification Equipment Co., Ltd</a:t>
            </a:r>
            <a:endParaRPr sz="900" dirty="0">
              <a:solidFill>
                <a:schemeClr val="tx1"/>
              </a:solidFill>
              <a:latin typeface="+mj-ea"/>
              <a:ea typeface="+mj-ea"/>
            </a:endParaRPr>
          </a:p>
          <a:p>
            <a:pPr algn="l">
              <a:lnSpc>
                <a:spcPct val="180000"/>
              </a:lnSpc>
            </a:pPr>
            <a:r>
              <a:rPr sz="900" dirty="0">
                <a:solidFill>
                  <a:schemeClr val="tx1"/>
                </a:solidFill>
                <a:latin typeface="+mj-ea"/>
                <a:ea typeface="+mj-ea"/>
                <a:sym typeface="+mn-ea"/>
              </a:rPr>
              <a:t>地址：广东东莞市大朗镇石厦村金厦东路28号</a:t>
            </a:r>
            <a:endParaRPr sz="900" dirty="0">
              <a:solidFill>
                <a:schemeClr val="tx1"/>
              </a:solidFill>
              <a:latin typeface="+mj-ea"/>
              <a:ea typeface="+mj-ea"/>
            </a:endParaRPr>
          </a:p>
          <a:p>
            <a:pPr algn="l">
              <a:lnSpc>
                <a:spcPct val="180000"/>
              </a:lnSpc>
            </a:pPr>
            <a:r>
              <a:rPr sz="900" dirty="0">
                <a:solidFill>
                  <a:schemeClr val="tx1"/>
                </a:solidFill>
                <a:latin typeface="+mj-ea"/>
                <a:ea typeface="+mj-ea"/>
                <a:sym typeface="+mn-ea"/>
              </a:rPr>
              <a:t>Address: No. 28 Jinxia East Road, Shixia Village, Dalang Town, Dongguan City, Guangdong Province</a:t>
            </a:r>
            <a:endParaRPr sz="900" dirty="0">
              <a:solidFill>
                <a:schemeClr val="tx1"/>
              </a:solidFill>
              <a:latin typeface="+mj-ea"/>
              <a:ea typeface="+mj-ea"/>
            </a:endParaRPr>
          </a:p>
          <a:p>
            <a:pPr algn="l">
              <a:lnSpc>
                <a:spcPct val="180000"/>
              </a:lnSpc>
            </a:pPr>
            <a:r>
              <a:rPr sz="900" dirty="0">
                <a:solidFill>
                  <a:schemeClr val="tx1"/>
                </a:solidFill>
                <a:latin typeface="+mj-ea"/>
                <a:ea typeface="+mj-ea"/>
                <a:sym typeface="+mn-ea"/>
              </a:rPr>
              <a:t>服务热线：0769-81293773                 邮箱：BH81293773@163.com</a:t>
            </a:r>
            <a:r>
              <a:rPr lang="en-US" sz="900" dirty="0">
                <a:solidFill>
                  <a:schemeClr val="tx1"/>
                </a:solidFill>
                <a:latin typeface="+mj-ea"/>
                <a:ea typeface="+mj-ea"/>
                <a:sym typeface="+mn-ea"/>
              </a:rPr>
              <a:t>        </a:t>
            </a:r>
            <a:r>
              <a:rPr lang="zh-CN" altLang="en-US" sz="900" dirty="0">
                <a:solidFill>
                  <a:schemeClr val="tx1"/>
                </a:solidFill>
                <a:latin typeface="+mj-ea"/>
                <a:ea typeface="+mj-ea"/>
                <a:sym typeface="+mn-ea"/>
              </a:rPr>
              <a:t>网址：</a:t>
            </a:r>
            <a:r>
              <a:rPr lang="en-US" altLang="zh-CN" sz="900" dirty="0">
                <a:solidFill>
                  <a:schemeClr val="tx1"/>
                </a:solidFill>
                <a:latin typeface="+mj-ea"/>
                <a:ea typeface="+mj-ea"/>
                <a:sym typeface="+mn-ea"/>
              </a:rPr>
              <a:t>www.baihong666.com</a:t>
            </a:r>
            <a:endParaRPr sz="900" dirty="0">
              <a:solidFill>
                <a:schemeClr val="tx1"/>
              </a:solidFill>
              <a:latin typeface="+mj-ea"/>
              <a:ea typeface="+mj-ea"/>
            </a:endParaRPr>
          </a:p>
          <a:p>
            <a:pPr algn="l">
              <a:lnSpc>
                <a:spcPct val="180000"/>
              </a:lnSpc>
            </a:pPr>
            <a:r>
              <a:rPr sz="900" dirty="0">
                <a:solidFill>
                  <a:schemeClr val="tx1"/>
                </a:solidFill>
                <a:latin typeface="+mj-ea"/>
                <a:ea typeface="+mj-ea"/>
                <a:sym typeface="+mn-ea"/>
              </a:rPr>
              <a:t>Service hotline: 0769-81293773   </a:t>
            </a:r>
            <a:r>
              <a:rPr lang="en-US" altLang="zh-CN" sz="900" dirty="0">
                <a:solidFill>
                  <a:schemeClr val="tx1"/>
                </a:solidFill>
                <a:latin typeface="+mj-ea"/>
                <a:ea typeface="+mj-ea"/>
                <a:sym typeface="+mn-ea"/>
              </a:rPr>
              <a:t> </a:t>
            </a:r>
            <a:r>
              <a:rPr sz="900" dirty="0">
                <a:solidFill>
                  <a:schemeClr val="tx1"/>
                </a:solidFill>
                <a:latin typeface="+mj-ea"/>
                <a:ea typeface="+mj-ea"/>
                <a:sym typeface="+mn-ea"/>
              </a:rPr>
              <a:t> Email: BH81293773@163.com</a:t>
            </a:r>
            <a:r>
              <a:rPr lang="en-US" sz="900" dirty="0">
                <a:solidFill>
                  <a:schemeClr val="tx1"/>
                </a:solidFill>
                <a:latin typeface="+mj-ea"/>
                <a:ea typeface="+mj-ea"/>
                <a:sym typeface="+mn-ea"/>
              </a:rPr>
              <a:t>       website:  </a:t>
            </a:r>
            <a:r>
              <a:rPr lang="en-US" altLang="zh-CN" sz="900" dirty="0">
                <a:solidFill>
                  <a:schemeClr val="tx1"/>
                </a:solidFill>
                <a:latin typeface="+mj-ea"/>
                <a:ea typeface="+mj-ea"/>
                <a:sym typeface="+mn-ea"/>
              </a:rPr>
              <a:t>www.baihong666.com</a:t>
            </a:r>
            <a:endParaRPr lang="en-US" altLang="zh-CN" sz="900" dirty="0">
              <a:solidFill>
                <a:schemeClr val="tx1"/>
              </a:solidFill>
              <a:latin typeface="+mj-ea"/>
              <a:ea typeface="+mj-ea"/>
              <a:sym typeface="+mn-ea"/>
            </a:endParaRPr>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7"/>
  <p:tag name="KSO_WM_UNIT_LAYERLEVEL" val="1"/>
  <p:tag name="KSO_WM_TAG_VERSION" val="1.0"/>
  <p:tag name="KSO_WM_BEAUTIFY_FLAG" val="#wm#"/>
  <p:tag name="KSO_WM_UNIT_TYPE" val="y"/>
  <p:tag name="KSO_WM_UNIT_INDEX" val="7"/>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UNIT_TYPE" val="y"/>
  <p:tag name="KSO_WM_UNIT_INDEX" val="2"/>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UNIT_TYPE" val="y"/>
  <p:tag name="KSO_WM_UNIT_INDEX" val="3"/>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4"/>
  <p:tag name="KSO_WM_UNIT_LAYERLEVEL" val="1"/>
  <p:tag name="KSO_WM_TAG_VERSION" val="1.0"/>
  <p:tag name="KSO_WM_BEAUTIFY_FLAG" val="#wm#"/>
  <p:tag name="KSO_WM_UNIT_TYPE" val="y"/>
  <p:tag name="KSO_WM_UNIT_INDEX" val="4"/>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5"/>
  <p:tag name="KSO_WM_UNIT_LAYERLEVEL" val="1"/>
  <p:tag name="KSO_WM_TAG_VERSION" val="1.0"/>
  <p:tag name="KSO_WM_BEAUTIFY_FLAG" val="#wm#"/>
  <p:tag name="KSO_WM_UNIT_TYPE" val="y"/>
  <p:tag name="KSO_WM_UNIT_INDEX" val="5"/>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6"/>
  <p:tag name="KSO_WM_UNIT_LAYERLEVEL" val="1"/>
  <p:tag name="KSO_WM_TAG_VERSION" val="1.0"/>
  <p:tag name="KSO_WM_BEAUTIFY_FLAG" val="#wm#"/>
  <p:tag name="KSO_WM_UNIT_TYPE" val="y"/>
  <p:tag name="KSO_WM_UNIT_INDEX" val="6"/>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 name="KSO_WM_UNIT_BK_DARK_LIGHT" val="2"/>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119.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20.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128.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29.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137.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6915"/>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6915"/>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64.xml><?xml version="1.0" encoding="utf-8"?>
<p:tagLst xmlns:p="http://schemas.openxmlformats.org/presentationml/2006/main">
  <p:tag name="KSO_WM_TEMPLATE_SUBCATEGORY" val="0"/>
  <p:tag name="KSO_WM_TEMPLATE_MASTER_TYPE" val="1"/>
  <p:tag name="KSO_WM_TEMPLATE_COLOR_TYPE" val="1"/>
  <p:tag name="KSO_WM_TAG_VERSION" val="1.0"/>
  <p:tag name="KSO_WM_BEAUTIFY_FLAG" val="#wm#"/>
  <p:tag name="KSO_WM_TEMPLATE_CATEGORY" val="custom"/>
  <p:tag name="KSO_WM_TEMPLATE_INDEX" val="20206915"/>
  <p:tag name="KSO_WM_TEMPLATE_MASTER_THUMB_INDEX" val="12"/>
  <p:tag name="KSO_WM_TEMPLATE_THUMBS_INDEX" val="1、4、7、8、10、11、12、13、15"/>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168.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69.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
  <p:tag name="KSO_WM_UNIT_TEXT_FILL_FORE_SCHEMECOLOR_INDEX" val="6"/>
  <p:tag name="KSO_WM_UNIT_TEXT_FILL_TYPE" val="1"/>
  <p:tag name="KSO_WM_UNIT_CONTENT_GROUP_TYPE" val="contentchip"/>
</p:tagLst>
</file>

<file path=ppt/tags/tag17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
  <p:tag name="KSO_WM_UNIT_TEXT_FILL_FORE_SCHEMECOLOR_INDEX" val="14"/>
  <p:tag name="KSO_WM_UNIT_TEXT_FILL_TYPE" val="1"/>
  <p:tag name="KSO_WM_UNIT_CONTENT_GROUP_TYPE" val="contentchip"/>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10;第二级&#10;第三级&#10;第四级&#10;第五级"/>
</p:tagLst>
</file>

<file path=ppt/tags/tag17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 name="KSO_WM_UNIT_CONTENT_GROUP_TYPE" val="titlestyle"/>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NOCLEAR" val="0"/>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PRESET_TEXT" val="目录"/>
  <p:tag name="KSO_WM_UNIT_VALUE" val="4"/>
  <p:tag name="KSO_WM_UNIT_TYPE" val="a"/>
  <p:tag name="KSO_WM_UNIT_INDEX" val="1"/>
</p:tagLst>
</file>

<file path=ppt/tags/tag18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TEXT_FILL_FORE_SCHEMECOLOR_INDEX_BRIGHTNESS" val="0"/>
  <p:tag name="KSO_WM_UNIT_TEXT_FILL_FORE_SCHEMECOLOR_INDEX" val="6"/>
  <p:tag name="KSO_WM_UNIT_TEXT_FILL_TYPE" val="1"/>
  <p:tag name="KSO_WM_UNIT_PRESET_TEXT" val="CONTENTS"/>
  <p:tag name="KSO_WM_UNIT_VALUE" val="19"/>
  <p:tag name="KSO_WM_UNIT_TYPE" val="b"/>
  <p:tag name="KSO_WM_UNIT_INDEX" val="1"/>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l_i*1_1"/>
  <p:tag name="KSO_WM_UNIT_LAYERLEVEL" val="1_1"/>
  <p:tag name="KSO_WM_TAG_VERSION" val="1.0"/>
  <p:tag name="KSO_WM_BEAUTIFY_FLAG" val="#wm#"/>
  <p:tag name="KSO_WM_UNIT_TYPE" val="l_i"/>
  <p:tag name="KSO_WM_UNIT_INDEX" val="1_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 name="KSO_WM_UNIT_CONTENT_GROUP_TYPE" val="contentchip"/>
</p:tagLst>
</file>

<file path=ppt/tags/tag190.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TEXT_FILL_FORE_SCHEMECOLOR_INDEX_BRIGHTNESS" val="0"/>
  <p:tag name="KSO_WM_UNIT_TEXT_FILL_FORE_SCHEMECOLOR_INDEX" val="5"/>
  <p:tag name="KSO_WM_UNIT_TEXT_FILL_TYPE" val="1"/>
  <p:tag name="KSO_WM_UNIT_CONTENT_GROUP_TYPE" val="contentchip"/>
</p:tagLst>
</file>

<file path=ppt/tags/tag191.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1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10;第二级&#10;第三级&#10;第四级&#10;第五级"/>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10;第二级&#10;第三级&#10;第四级&#10;第五级"/>
</p:tagLst>
</file>

<file path=ppt/tags/tag19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 name="KSO_WM_UNIT_CONTENT_GROUP_TYPE" val="titlestyle"/>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10;第二级&#10;第三级&#10;第四级&#10;第五级"/>
</p:tagLst>
</file>

<file path=ppt/tags/tag20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2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10;第二级&#10;第三级&#10;第四级&#10;第五级"/>
</p:tagLst>
</file>

<file path=ppt/tags/tag20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21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 name="KSO_WM_UNIT_CONTENT_GROUP_TYPE" val="titlestyle"/>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2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 name="KSO_WM_UNIT_CONTENT_GROUP_TYPE" val="titlestyle"/>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10;第二级&#10;第三级&#10;第四级&#10;第五级"/>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23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23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 name="KSO_WM_UNIT_CONTENT_GROUP_TYPE" val="titlestyle"/>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243.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24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
  <p:tag name="KSO_WM_UNIT_TEXT_FILL_FORE_SCHEMECOLOR_INDEX" val="14"/>
  <p:tag name="KSO_WM_UNIT_TEXT_FILL_TYPE" val="1"/>
  <p:tag name="KSO_WM_UNIT_CONTENT_GROUP_TYPE" val="contentchip"/>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 name="KSO_WM_UNIT_CONTENT_GROUP_TYPE" val="titlestyle"/>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58"/>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58"/>
</p:tagLst>
</file>

<file path=ppt/tags/tag25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58"/>
  <p:tag name="KSO_WM_TEMPLATE_THUMBS_INDEX" val="1、9"/>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259.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263.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264.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26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266.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 name="KSO_WM_BEAUTIFY_FLAG" val="#wm#"/>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1"/>
  <p:tag name="KSO_WM_UNIT_ID" val="_1*i*11"/>
  <p:tag name="KSO_WM_UNIT_LAYERLEVEL" val="1"/>
  <p:tag name="KSO_WM_TAG_VERSION" val="1.0"/>
  <p:tag name="KSO_WM_BEAUTIFY_FLAG" val="#wm#"/>
</p:tagLst>
</file>

<file path=ppt/tags/tag26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 name="KSO_WM_BEAUTIFY_FLAG" val="#wm#"/>
</p:tagLst>
</file>

<file path=ppt/tags/tag26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3"/>
  <p:tag name="KSO_WM_UNIT_ID" val="_1*i*13"/>
  <p:tag name="KSO_WM_UNIT_LAYERLEVEL" val="1"/>
  <p:tag name="KSO_WM_TAG_VERSION" val="1.0"/>
  <p:tag name="KSO_WM_BEAUTIFY_FLAG" val="#wm#"/>
</p:tagLst>
</file>

<file path=ppt/tags/tag27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 name="KSO_WM_BEAUTIFY_FLAG" val="#wm#"/>
</p:tagLst>
</file>

<file path=ppt/tags/tag271.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 name="KSO_WM_BEAUTIFY_FLAG" val="#wm#"/>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 name="KSO_WM_BEAUTIFY_FLAG" val="#wm#"/>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 name="KSO_WM_BEAUTIFY_FLAG" val="#wm#"/>
</p:tagLst>
</file>

<file path=ppt/tags/tag27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276.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277.xml><?xml version="1.0" encoding="utf-8"?>
<p:tagLst xmlns:p="http://schemas.openxmlformats.org/presentationml/2006/main">
  <p:tag name="KSO_WM_UNIT_ISCONTENTSTITLE" val="0"/>
  <p:tag name="KSO_WM_UNIT_ISNUMDGMTITLE" val="0"/>
  <p:tag name="KSO_WM_UNIT_PRESET_TEXT" val="单击此处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TYPE" val="i"/>
  <p:tag name="KSO_WM_UNIT_INDEX" val="2"/>
</p:tagLst>
</file>

<file path=ppt/tags/tag283.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BEAUTIFY_FLAG" val="#wm#"/>
  <p:tag name="KSO_WM_UNIT_TYPE" val="i"/>
  <p:tag name="KSO_WM_UNIT_INDEX" val="3"/>
</p:tagLst>
</file>

<file path=ppt/tags/tag284.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BEAUTIFY_FLAG" val="#wm#"/>
  <p:tag name="KSO_WM_UNIT_TYPE" val="i"/>
  <p:tag name="KSO_WM_UNIT_INDEX" val="4"/>
</p:tagLst>
</file>

<file path=ppt/tags/tag28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BEAUTIFY_FLAG" val="#wm#"/>
  <p:tag name="KSO_WM_UNIT_TYPE" val="i"/>
  <p:tag name="KSO_WM_UNIT_INDEX" val="6"/>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BEAUTIFY_FLAG" val="#wm#"/>
  <p:tag name="KSO_WM_UNIT_TYPE" val="i"/>
  <p:tag name="KSO_WM_UNIT_INDEX" val="7"/>
</p:tagLst>
</file>

<file path=ppt/tags/tag288.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BEAUTIFY_FLAG" val="#wm#"/>
  <p:tag name="KSO_WM_UNIT_TYPE" val="i"/>
  <p:tag name="KSO_WM_UNIT_INDEX" val="8"/>
</p:tagLst>
</file>

<file path=ppt/tags/tag289.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BEAUTIFY_FLAG" val="#wm#"/>
  <p:tag name="KSO_WM_UNIT_TYPE" val="i"/>
  <p:tag name="KSO_WM_UNIT_INDEX" val="9"/>
</p:tagLst>
</file>

<file path=ppt/tags/tag290.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BEAUTIFY_FLAG" val="#wm#"/>
  <p:tag name="KSO_WM_UNIT_TYPE" val="i"/>
  <p:tag name="KSO_WM_UNIT_INDEX" val="10"/>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10;第二级&#10;第三级&#10;第四级&#10;第五级"/>
</p:tagLst>
</file>

<file path=ppt/tags/tag2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2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BEAUTIFY_FLAG" val="#wm#"/>
  <p:tag name="KSO_WM_UNIT_CONTENT_GROUP_TYPE" val="titlestyle"/>
  <p:tag name="KSO_WM_UNIT_TYPE" val="i"/>
  <p:tag name="KSO_WM_UNIT_INDEX" val="11"/>
</p:tagLst>
</file>

<file path=ppt/tags/tag2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BEAUTIFY_FLAG" val="#wm#"/>
  <p:tag name="KSO_WM_UNIT_CONTENT_GROUP_TYPE" val="titlestyle"/>
  <p:tag name="KSO_WM_UNIT_TYPE" val="i"/>
  <p:tag name="KSO_WM_UNIT_INDEX" val="12"/>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05.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BEAUTIFY_FLAG" val="#wm#"/>
  <p:tag name="KSO_WM_UNIT_TYPE" val="i"/>
  <p:tag name="KSO_WM_UNIT_INDEX" val="8"/>
</p:tagLst>
</file>

<file path=ppt/tags/tag30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BEAUTIFY_FLAG" val="#wm#"/>
  <p:tag name="KSO_WM_UNIT_TYPE" val="i"/>
  <p:tag name="KSO_WM_UNIT_INDEX" val="9"/>
</p:tagLst>
</file>

<file path=ppt/tags/tag30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BEAUTIFY_FLAG" val="#wm#"/>
  <p:tag name="KSO_WM_UNIT_TYPE" val="i"/>
  <p:tag name="KSO_WM_UNIT_INDEX" val="10"/>
</p:tagLst>
</file>

<file path=ppt/tags/tag308.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BEAUTIFY_FLAG" val="#wm#"/>
  <p:tag name="KSO_WM_UNIT_TYPE" val="i"/>
  <p:tag name="KSO_WM_UNIT_INDEX" val="11"/>
</p:tagLst>
</file>

<file path=ppt/tags/tag309.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BEAUTIFY_FLAG" val="#wm#"/>
  <p:tag name="KSO_WM_UNIT_TYPE" val="i"/>
  <p:tag name="KSO_WM_UNIT_INDEX" val="12"/>
</p:tagLst>
</file>

<file path=ppt/tags/tag310.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BEAUTIFY_FLAG" val="#wm#"/>
  <p:tag name="KSO_WM_UNIT_TYPE" val="i"/>
  <p:tag name="KSO_WM_UNIT_INDEX" val="13"/>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BEAUTIFY_FLAG" val="#wm#"/>
  <p:tag name="KSO_WM_UNIT_TYPE" val="i"/>
  <p:tag name="KSO_WM_UNIT_INDEX" val="14"/>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BEAUTIFY_FLAG" val="#wm#"/>
  <p:tag name="KSO_WM_UNIT_TYPE" val="i"/>
  <p:tag name="KSO_WM_UNIT_INDEX" val="15"/>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BEAUTIFY_FLAG" val="#wm#"/>
  <p:tag name="KSO_WM_UNIT_TYPE" val="i"/>
  <p:tag name="KSO_WM_UNIT_INDEX" val="16"/>
</p:tagLst>
</file>

<file path=ppt/tags/tag31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1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32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CONTENT_GROUP_TYPE" val="contentchip"/>
  <p:tag name="KSO_WM_UNIT_TYPE" val="i"/>
  <p:tag name="KSO_WM_UNIT_INDEX" val="5"/>
</p:tagLst>
</file>

<file path=ppt/tags/tag32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CONTENT_GROUP_TYPE" val="contentchip"/>
  <p:tag name="KSO_WM_UNIT_TYPE" val="i"/>
  <p:tag name="KSO_WM_UNIT_INDEX" val="6"/>
</p:tagLst>
</file>

<file path=ppt/tags/tag32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CONTENT_GROUP_TYPE" val="contentchip"/>
  <p:tag name="KSO_WM_UNIT_TYPE" val="i"/>
  <p:tag name="KSO_WM_UNIT_INDEX" val="7"/>
</p:tagLst>
</file>

<file path=ppt/tags/tag326.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BEAUTIFY_FLAG" val="#wm#"/>
  <p:tag name="KSO_WM_UNIT_TYPE" val="i"/>
  <p:tag name="KSO_WM_UNIT_INDEX" val="8"/>
</p:tagLst>
</file>

<file path=ppt/tags/tag32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BEAUTIFY_FLAG" val="#wm#"/>
  <p:tag name="KSO_WM_UNIT_TYPE" val="i"/>
  <p:tag name="KSO_WM_UNIT_INDEX" val="9"/>
</p:tagLst>
</file>

<file path=ppt/tags/tag328.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BEAUTIFY_FLAG" val="#wm#"/>
  <p:tag name="KSO_WM_UNIT_TYPE" val="i"/>
  <p:tag name="KSO_WM_UNIT_INDEX" val="10"/>
</p:tagLst>
</file>

<file path=ppt/tags/tag329.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BEAUTIFY_FLAG" val="#wm#"/>
  <p:tag name="KSO_WM_UNIT_TYPE" val="i"/>
  <p:tag name="KSO_WM_UNIT_INDEX" val="11"/>
</p:tagLst>
</file>

<file path=ppt/tags/tag33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BEAUTIFY_FLAG" val="#wm#"/>
  <p:tag name="KSO_WM_UNIT_TYPE" val="i"/>
  <p:tag name="KSO_WM_UNIT_INDEX" val="12"/>
</p:tagLst>
</file>

<file path=ppt/tags/tag3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3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TYPE" val="i"/>
  <p:tag name="KSO_WM_UNIT_INDEX" val="2"/>
</p:tagLst>
</file>

<file path=ppt/tags/tag338.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BEAUTIFY_FLAG" val="#wm#"/>
  <p:tag name="KSO_WM_UNIT_TYPE" val="i"/>
  <p:tag name="KSO_WM_UNIT_INDEX" val="3"/>
</p:tagLst>
</file>

<file path=ppt/tags/tag339.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BEAUTIFY_FLAG" val="#wm#"/>
  <p:tag name="KSO_WM_UNIT_TYPE" val="i"/>
  <p:tag name="KSO_WM_UNIT_INDEX" val="4"/>
</p:tagLst>
</file>

<file path=ppt/tags/tag3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BEAUTIFY_FLAG" val="#wm#"/>
  <p:tag name="KSO_WM_UNIT_TYPE" val="i"/>
  <p:tag name="KSO_WM_UNIT_INDEX" val="5"/>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BEAUTIFY_FLAG" val="#wm#"/>
  <p:tag name="KSO_WM_UNIT_TYPE" val="i"/>
  <p:tag name="KSO_WM_UNIT_INDEX" val="6"/>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BEAUTIFY_FLAG" val="#wm#"/>
  <p:tag name="KSO_WM_UNIT_TYPE" val="i"/>
  <p:tag name="KSO_WM_UNIT_INDEX" val="7"/>
</p:tagLst>
</file>

<file path=ppt/tags/tag343.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BEAUTIFY_FLAG" val="#wm#"/>
  <p:tag name="KSO_WM_UNIT_TYPE" val="i"/>
  <p:tag name="KSO_WM_UNIT_INDEX" val="8"/>
</p:tagLst>
</file>

<file path=ppt/tags/tag344.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BEAUTIFY_FLAG" val="#wm#"/>
  <p:tag name="KSO_WM_UNIT_TYPE" val="i"/>
  <p:tag name="KSO_WM_UNIT_INDEX" val="9"/>
</p:tagLst>
</file>

<file path=ppt/tags/tag3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10;第二级&#10;第三级&#10;第四级&#10;第五级"/>
</p:tagLst>
</file>

<file path=ppt/tags/tag3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10;第二级&#10;第三级&#10;第四级&#10;第五级"/>
</p:tagLst>
</file>

<file path=ppt/tags/tag347.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BEAUTIFY_FLAG" val="#wm#"/>
  <p:tag name="KSO_WM_UNIT_TYPE" val="i"/>
  <p:tag name="KSO_WM_UNIT_INDEX" val="10"/>
</p:tagLst>
</file>

<file path=ppt/tags/tag34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BEAUTIFY_FLAG" val="#wm#"/>
  <p:tag name="KSO_WM_UNIT_CONTENT_GROUP_TYPE" val="titlestyle"/>
  <p:tag name="KSO_WM_UNIT_TYPE" val="i"/>
  <p:tag name="KSO_WM_UNIT_INDEX" val="11"/>
</p:tagLst>
</file>

<file path=ppt/tags/tag3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BEAUTIFY_FLAG" val="#wm#"/>
  <p:tag name="KSO_WM_UNIT_CONTENT_GROUP_TYPE" val="titlestyle"/>
  <p:tag name="KSO_WM_UNIT_TYPE" val="i"/>
  <p:tag name="KSO_WM_UNIT_INDEX" val="12"/>
</p:tagLst>
</file>

<file path=ppt/tags/tag35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TYPE" val="i"/>
  <p:tag name="KSO_WM_UNIT_INDEX" val="2"/>
</p:tagLst>
</file>

<file path=ppt/tags/tag356.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BEAUTIFY_FLAG" val="#wm#"/>
  <p:tag name="KSO_WM_UNIT_TYPE" val="i"/>
  <p:tag name="KSO_WM_UNIT_INDEX" val="3"/>
</p:tagLst>
</file>

<file path=ppt/tags/tag357.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BEAUTIFY_FLAG" val="#wm#"/>
  <p:tag name="KSO_WM_UNIT_TYPE" val="i"/>
  <p:tag name="KSO_WM_UNIT_INDEX" val="4"/>
</p:tagLst>
</file>

<file path=ppt/tags/tag35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BEAUTIFY_FLAG" val="#wm#"/>
  <p:tag name="KSO_WM_UNIT_TYPE" val="i"/>
  <p:tag name="KSO_WM_UNIT_INDEX" val="5"/>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BEAUTIFY_FLAG" val="#wm#"/>
  <p:tag name="KSO_WM_UNIT_TYPE" val="i"/>
  <p:tag name="KSO_WM_UNIT_INDEX" val="6"/>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BEAUTIFY_FLAG" val="#wm#"/>
  <p:tag name="KSO_WM_UNIT_TYPE" val="i"/>
  <p:tag name="KSO_WM_UNIT_INDEX" val="7"/>
</p:tagLst>
</file>

<file path=ppt/tags/tag361.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BEAUTIFY_FLAG" val="#wm#"/>
  <p:tag name="KSO_WM_UNIT_TYPE" val="i"/>
  <p:tag name="KSO_WM_UNIT_INDEX" val="8"/>
</p:tagLst>
</file>

<file path=ppt/tags/tag362.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BEAUTIFY_FLAG" val="#wm#"/>
  <p:tag name="KSO_WM_UNIT_TYPE" val="i"/>
  <p:tag name="KSO_WM_UNIT_INDEX" val="9"/>
</p:tagLst>
</file>

<file path=ppt/tags/tag3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10;第二级&#10;第三级&#10;第四级&#10;第五级"/>
</p:tagLst>
</file>

<file path=ppt/tags/tag3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10;第二级&#10;第三级&#10;第四级&#10;第五级"/>
</p:tagLst>
</file>

<file path=ppt/tags/tag3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67.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BEAUTIFY_FLAG" val="#wm#"/>
  <p:tag name="KSO_WM_UNIT_TYPE" val="i"/>
  <p:tag name="KSO_WM_UNIT_INDEX" val="10"/>
</p:tagLst>
</file>

<file path=ppt/tags/tag36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BEAUTIFY_FLAG" val="#wm#"/>
  <p:tag name="KSO_WM_UNIT_CONTENT_GROUP_TYPE" val="titlestyle"/>
  <p:tag name="KSO_WM_UNIT_TYPE" val="i"/>
  <p:tag name="KSO_WM_UNIT_INDEX" val="11"/>
</p:tagLst>
</file>

<file path=ppt/tags/tag36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BEAUTIFY_FLAG" val="#wm#"/>
  <p:tag name="KSO_WM_UNIT_CONTENT_GROUP_TYPE" val="titlestyle"/>
  <p:tag name="KSO_WM_UNIT_TYPE" val="i"/>
  <p:tag name="KSO_WM_UNIT_INDEX" val="12"/>
</p:tagLst>
</file>

<file path=ppt/tags/tag37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TYPE" val="i"/>
  <p:tag name="KSO_WM_UNIT_INDEX" val="2"/>
</p:tagLst>
</file>

<file path=ppt/tags/tag376.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BEAUTIFY_FLAG" val="#wm#"/>
  <p:tag name="KSO_WM_UNIT_TYPE" val="i"/>
  <p:tag name="KSO_WM_UNIT_INDEX" val="3"/>
</p:tagLst>
</file>

<file path=ppt/tags/tag377.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BEAUTIFY_FLAG" val="#wm#"/>
  <p:tag name="KSO_WM_UNIT_TYPE" val="i"/>
  <p:tag name="KSO_WM_UNIT_INDEX" val="4"/>
</p:tagLst>
</file>

<file path=ppt/tags/tag37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BEAUTIFY_FLAG" val="#wm#"/>
  <p:tag name="KSO_WM_UNIT_TYPE" val="i"/>
  <p:tag name="KSO_WM_UNIT_INDEX" val="5"/>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BEAUTIFY_FLAG" val="#wm#"/>
  <p:tag name="KSO_WM_UNIT_TYPE" val="i"/>
  <p:tag name="KSO_WM_UNIT_INDEX" val="6"/>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BEAUTIFY_FLAG" val="#wm#"/>
  <p:tag name="KSO_WM_UNIT_TYPE" val="i"/>
  <p:tag name="KSO_WM_UNIT_INDEX" val="7"/>
</p:tagLst>
</file>

<file path=ppt/tags/tag381.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BEAUTIFY_FLAG" val="#wm#"/>
  <p:tag name="KSO_WM_UNIT_TYPE" val="i"/>
  <p:tag name="KSO_WM_UNIT_INDEX" val="8"/>
</p:tagLst>
</file>

<file path=ppt/tags/tag382.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BEAUTIFY_FLAG" val="#wm#"/>
  <p:tag name="KSO_WM_UNIT_TYPE" val="i"/>
  <p:tag name="KSO_WM_UNIT_INDEX" val="9"/>
</p:tagLst>
</file>

<file path=ppt/tags/tag383.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BEAUTIFY_FLAG" val="#wm#"/>
  <p:tag name="KSO_WM_UNIT_TYPE" val="i"/>
  <p:tag name="KSO_WM_UNIT_INDEX" val="10"/>
</p:tagLst>
</file>

<file path=ppt/tags/tag38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BEAUTIFY_FLAG" val="#wm#"/>
  <p:tag name="KSO_WM_UNIT_CONTENT_GROUP_TYPE" val="titlestyle"/>
  <p:tag name="KSO_WM_UNIT_TYPE" val="i"/>
  <p:tag name="KSO_WM_UNIT_INDEX" val="11"/>
</p:tagLst>
</file>

<file path=ppt/tags/tag38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BEAUTIFY_FLAG" val="#wm#"/>
  <p:tag name="KSO_WM_UNIT_CONTENT_GROUP_TYPE" val="titlestyle"/>
  <p:tag name="KSO_WM_UNIT_TYPE" val="i"/>
  <p:tag name="KSO_WM_UNIT_INDEX" val="12"/>
</p:tagLst>
</file>

<file path=ppt/tags/tag38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BEAUTIFY_FLAG" val="#wm#"/>
  <p:tag name="KSO_WM_UNIT_TYPE" val="i"/>
  <p:tag name="KSO_WM_UNIT_INDEX" val="12"/>
</p:tagLst>
</file>

<file path=ppt/tags/tag3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BEAUTIFY_FLAG" val="#wm#"/>
  <p:tag name="KSO_WM_UNIT_TYPE" val="i"/>
  <p:tag name="KSO_WM_UNIT_INDEX" val="11"/>
</p:tagLst>
</file>

<file path=ppt/tags/tag392.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BEAUTIFY_FLAG" val="#wm#"/>
  <p:tag name="KSO_WM_UNIT_TYPE" val="i"/>
  <p:tag name="KSO_WM_UNIT_INDEX" val="10"/>
</p:tagLst>
</file>

<file path=ppt/tags/tag393.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BEAUTIFY_FLAG" val="#wm#"/>
  <p:tag name="KSO_WM_UNIT_TYPE" val="i"/>
  <p:tag name="KSO_WM_UNIT_INDEX" val="9"/>
</p:tagLst>
</file>

<file path=ppt/tags/tag394.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BEAUTIFY_FLAG" val="#wm#"/>
  <p:tag name="KSO_WM_UNIT_TYPE" val="i"/>
  <p:tag name="KSO_WM_UNIT_INDEX" val="8"/>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BEAUTIFY_FLAG" val="#wm#"/>
  <p:tag name="KSO_WM_UNIT_TYPE" val="i"/>
  <p:tag name="KSO_WM_UNIT_INDEX" val="7"/>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BEAUTIFY_FLAG" val="#wm#"/>
  <p:tag name="KSO_WM_UNIT_TYPE" val="i"/>
  <p:tag name="KSO_WM_UNIT_INDEX" val="6"/>
</p:tagLst>
</file>

<file path=ppt/tags/tag39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398.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BEAUTIFY_FLAG" val="#wm#"/>
  <p:tag name="KSO_WM_UNIT_TYPE" val="i"/>
  <p:tag name="KSO_WM_UNIT_INDEX" val="4"/>
</p:tagLst>
</file>

<file path=ppt/tags/tag399.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BEAUTIFY_FLAG" val="#wm#"/>
  <p:tag name="KSO_WM_UNIT_TYPE" val="i"/>
  <p:tag name="KSO_WM_UNIT_INDEX" val="3"/>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BEAUTIFY_FLAG" val="#wm#"/>
  <p:tag name="KSO_WM_UNIT_TYPE" val="i"/>
  <p:tag name="KSO_WM_UNIT_INDEX" val="2"/>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BEAUTIFY_FLAG" val="#wm#"/>
  <p:tag name="KSO_WM_UNIT_TYPE" val="i"/>
  <p:tag name="KSO_WM_UNIT_INDEX" val="2"/>
</p:tagLst>
</file>

<file path=ppt/tags/tag407.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BEAUTIFY_FLAG" val="#wm#"/>
  <p:tag name="KSO_WM_UNIT_TYPE" val="i"/>
  <p:tag name="KSO_WM_UNIT_INDEX" val="3"/>
</p:tagLst>
</file>

<file path=ppt/tags/tag408.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BEAUTIFY_FLAG" val="#wm#"/>
  <p:tag name="KSO_WM_UNIT_TYPE" val="i"/>
  <p:tag name="KSO_WM_UNIT_INDEX" val="4"/>
</p:tagLst>
</file>

<file path=ppt/tags/tag40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BEAUTIFY_FLAG" val="#wm#"/>
  <p:tag name="KSO_WM_UNIT_TYPE" val="i"/>
  <p:tag name="KSO_WM_UNIT_INDEX" val="5"/>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BEAUTIFY_FLAG" val="#wm#"/>
  <p:tag name="KSO_WM_UNIT_TYPE" val="i"/>
  <p:tag name="KSO_WM_UNIT_INDEX" val="6"/>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BEAUTIFY_FLAG" val="#wm#"/>
  <p:tag name="KSO_WM_UNIT_TYPE" val="i"/>
  <p:tag name="KSO_WM_UNIT_INDEX" val="7"/>
</p:tagLst>
</file>

<file path=ppt/tags/tag412.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BEAUTIFY_FLAG" val="#wm#"/>
  <p:tag name="KSO_WM_UNIT_TYPE" val="i"/>
  <p:tag name="KSO_WM_UNIT_INDEX" val="8"/>
</p:tagLst>
</file>

<file path=ppt/tags/tag413.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BEAUTIFY_FLAG" val="#wm#"/>
  <p:tag name="KSO_WM_UNIT_TYPE" val="i"/>
  <p:tag name="KSO_WM_UNIT_INDEX" val="9"/>
</p:tagLst>
</file>

<file path=ppt/tags/tag414.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BEAUTIFY_FLAG" val="#wm#"/>
  <p:tag name="KSO_WM_UNIT_TYPE" val="i"/>
  <p:tag name="KSO_WM_UNIT_INDEX" val="10"/>
</p:tagLst>
</file>

<file path=ppt/tags/tag41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BEAUTIFY_FLAG" val="#wm#"/>
  <p:tag name="KSO_WM_UNIT_TYPE" val="i"/>
  <p:tag name="KSO_WM_UNIT_INDEX" val="11"/>
</p:tagLst>
</file>

<file path=ppt/tags/tag41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BEAUTIFY_FLAG" val="#wm#"/>
  <p:tag name="KSO_WM_UNIT_TYPE" val="i"/>
  <p:tag name="KSO_WM_UNIT_INDEX" val="12"/>
</p:tagLst>
</file>

<file path=ppt/tags/tag4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10;第二级&#10;第三级&#10;第四级&#10;第五级"/>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TYPE" val="i"/>
  <p:tag name="KSO_WM_UNIT_INDEX" val="2"/>
</p:tagLst>
</file>

<file path=ppt/tags/tag423.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BEAUTIFY_FLAG" val="#wm#"/>
  <p:tag name="KSO_WM_UNIT_TYPE" val="i"/>
  <p:tag name="KSO_WM_UNIT_INDEX" val="3"/>
</p:tagLst>
</file>

<file path=ppt/tags/tag424.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BEAUTIFY_FLAG" val="#wm#"/>
  <p:tag name="KSO_WM_UNIT_TYPE" val="i"/>
  <p:tag name="KSO_WM_UNIT_INDEX" val="4"/>
</p:tagLst>
</file>

<file path=ppt/tags/tag42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BEAUTIFY_FLAG" val="#wm#"/>
  <p:tag name="KSO_WM_UNIT_TYPE" val="i"/>
  <p:tag name="KSO_WM_UNIT_INDEX" val="5"/>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BEAUTIFY_FLAG" val="#wm#"/>
  <p:tag name="KSO_WM_UNIT_TYPE" val="i"/>
  <p:tag name="KSO_WM_UNIT_INDEX" val="6"/>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BEAUTIFY_FLAG" val="#wm#"/>
  <p:tag name="KSO_WM_UNIT_TYPE" val="i"/>
  <p:tag name="KSO_WM_UNIT_INDEX" val="7"/>
</p:tagLst>
</file>

<file path=ppt/tags/tag428.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BEAUTIFY_FLAG" val="#wm#"/>
  <p:tag name="KSO_WM_UNIT_TYPE" val="i"/>
  <p:tag name="KSO_WM_UNIT_INDEX" val="8"/>
</p:tagLst>
</file>

<file path=ppt/tags/tag429.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BEAUTIFY_FLAG" val="#wm#"/>
  <p:tag name="KSO_WM_UNIT_TYPE" val="i"/>
  <p:tag name="KSO_WM_UNIT_INDEX" val="9"/>
</p:tagLst>
</file>

<file path=ppt/tags/tag430.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BEAUTIFY_FLAG" val="#wm#"/>
  <p:tag name="KSO_WM_UNIT_TYPE" val="i"/>
  <p:tag name="KSO_WM_UNIT_INDEX" val="10"/>
</p:tagLst>
</file>

<file path=ppt/tags/tag43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BEAUTIFY_FLAG" val="#wm#"/>
  <p:tag name="KSO_WM_UNIT_CONTENT_GROUP_TYPE" val="titlestyle"/>
  <p:tag name="KSO_WM_UNIT_TYPE" val="i"/>
  <p:tag name="KSO_WM_UNIT_INDEX" val="11"/>
</p:tagLst>
</file>

<file path=ppt/tags/tag43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BEAUTIFY_FLAG" val="#wm#"/>
  <p:tag name="KSO_WM_UNIT_CONTENT_GROUP_TYPE" val="titlestyle"/>
  <p:tag name="KSO_WM_UNIT_TYPE" val="i"/>
  <p:tag name="KSO_WM_UNIT_INDEX" val="12"/>
</p:tagLst>
</file>

<file path=ppt/tags/tag43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43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43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441.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4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446.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BEAUTIFY_FLAG" val="#wm#"/>
  <p:tag name="KSO_WM_UNIT_TYPE" val="i"/>
  <p:tag name="KSO_WM_UNIT_INDEX" val="9"/>
</p:tagLst>
</file>

<file path=ppt/tags/tag447.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BEAUTIFY_FLAG" val="#wm#"/>
  <p:tag name="KSO_WM_UNIT_TYPE" val="i"/>
  <p:tag name="KSO_WM_UNIT_INDEX" val="10"/>
</p:tagLst>
</file>

<file path=ppt/tags/tag448.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BEAUTIFY_FLAG" val="#wm#"/>
  <p:tag name="KSO_WM_UNIT_TYPE" val="i"/>
  <p:tag name="KSO_WM_UNIT_INDEX" val="11"/>
</p:tagLst>
</file>

<file path=ppt/tags/tag4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BEAUTIFY_FLAG" val="#wm#"/>
  <p:tag name="KSO_WM_UNIT_TYPE" val="i"/>
  <p:tag name="KSO_WM_UNIT_INDEX" val="12"/>
</p:tagLst>
</file>

<file path=ppt/tags/tag45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BEAUTIFY_FLAG" val="#wm#"/>
  <p:tag name="KSO_WM_UNIT_TYPE" val="i"/>
  <p:tag name="KSO_WM_UNIT_INDEX" val="13"/>
  <p:tag name="KSO_WM_UNIT_CONTENT_GROUP_TYPE" val="contentchip"/>
</p:tagLst>
</file>

<file path=ppt/tags/tag451.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BEAUTIFY_FLAG" val="#wm#"/>
  <p:tag name="KSO_WM_UNIT_TYPE" val="i"/>
  <p:tag name="KSO_WM_UNIT_INDEX" val="14"/>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BEAUTIFY_FLAG" val="#wm#"/>
  <p:tag name="KSO_WM_UNIT_TYPE" val="i"/>
  <p:tag name="KSO_WM_UNIT_INDEX" val="15"/>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BEAUTIFY_FLAG" val="#wm#"/>
  <p:tag name="KSO_WM_UNIT_TYPE" val="i"/>
  <p:tag name="KSO_WM_UNIT_INDEX" val="16"/>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BEAUTIFY_FLAG" val="#wm#"/>
  <p:tag name="KSO_WM_UNIT_TYPE" val="i"/>
  <p:tag name="KSO_WM_UNIT_INDEX" val="17"/>
</p:tagLst>
</file>

<file path=ppt/tags/tag45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456.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462.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BEAUTIFY_FLAG" val="#wm#"/>
  <p:tag name="KSO_WM_UNIT_TYPE" val="i"/>
  <p:tag name="KSO_WM_UNIT_INDEX" val="3"/>
</p:tagLst>
</file>

<file path=ppt/tags/tag463.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BEAUTIFY_FLAG" val="#wm#"/>
  <p:tag name="KSO_WM_UNIT_TYPE" val="i"/>
  <p:tag name="KSO_WM_UNIT_INDEX" val="4"/>
</p:tagLst>
</file>

<file path=ppt/tags/tag46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BEAUTIFY_FLAG" val="#wm#"/>
  <p:tag name="KSO_WM_UNIT_TYPE" val="i"/>
  <p:tag name="KSO_WM_UNIT_INDEX" val="5"/>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BEAUTIFY_FLAG" val="#wm#"/>
  <p:tag name="KSO_WM_UNIT_TYPE" val="i"/>
  <p:tag name="KSO_WM_UNIT_INDEX" val="6"/>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BEAUTIFY_FLAG" val="#wm#"/>
  <p:tag name="KSO_WM_UNIT_TYPE" val="i"/>
  <p:tag name="KSO_WM_UNIT_INDEX" val="7"/>
</p:tagLst>
</file>

<file path=ppt/tags/tag467.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BEAUTIFY_FLAG" val="#wm#"/>
  <p:tag name="KSO_WM_UNIT_TYPE" val="i"/>
  <p:tag name="KSO_WM_UNIT_INDEX" val="8"/>
</p:tagLst>
</file>

<file path=ppt/tags/tag468.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BEAUTIFY_FLAG" val="#wm#"/>
  <p:tag name="KSO_WM_UNIT_TYPE" val="i"/>
  <p:tag name="KSO_WM_UNIT_INDEX" val="9"/>
</p:tagLst>
</file>

<file path=ppt/tags/tag469.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BEAUTIFY_FLAG" val="#wm#"/>
  <p:tag name="KSO_WM_UNIT_TYPE" val="i"/>
  <p:tag name="KSO_WM_UNIT_INDEX" val="10"/>
</p:tagLst>
</file>

<file path=ppt/tags/tag47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BEAUTIFY_FLAG" val="#wm#"/>
  <p:tag name="KSO_WM_UNIT_CONTENT_GROUP_TYPE" val="titlestyle"/>
  <p:tag name="KSO_WM_UNIT_TYPE" val="i"/>
  <p:tag name="KSO_WM_UNIT_INDEX" val="11"/>
</p:tagLst>
</file>

<file path=ppt/tags/tag47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BEAUTIFY_FLAG" val="#wm#"/>
  <p:tag name="KSO_WM_UNIT_CONTENT_GROUP_TYPE" val="titlestyle"/>
  <p:tag name="KSO_WM_UNIT_TYPE" val="i"/>
  <p:tag name="KSO_WM_UNIT_INDEX" val="12"/>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4"/>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4"/>
</p:tagLst>
</file>

<file path=ppt/tags/tag47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4"/>
  <p:tag name="KSO_WM_TEMPLATE_THUMBS_INDEX" val="1、9"/>
</p:tagLst>
</file>

<file path=ppt/tags/tag478.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47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14_1*b*1"/>
  <p:tag name="KSO_WM_TEMPLATE_CATEGORY" val="custom"/>
  <p:tag name="KSO_WM_TEMPLATE_INDEX" val="20230314"/>
  <p:tag name="KSO_WM_UNIT_LAYERLEVEL" val="1"/>
  <p:tag name="KSO_WM_TAG_VERSION" val="1.0"/>
  <p:tag name="KSO_WM_BEAUTIFY_FLAG" val=""/>
  <p:tag name="KSO_WM_UNIT_CONTENT_GROUP_TYPE" val="contentchip"/>
  <p:tag name="KSO_WM_UNIT_PRESET_TEXT" val="WPS,a click to unlimited possibilities"/>
</p:tagLst>
</file>

<file path=ppt/tags/tag4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4_1*a*1"/>
  <p:tag name="KSO_WM_TEMPLATE_CATEGORY" val="custom"/>
  <p:tag name="KSO_WM_TEMPLATE_INDEX" val="20230314"/>
  <p:tag name="KSO_WM_UNIT_LAYERLEVEL" val="1"/>
  <p:tag name="KSO_WM_TAG_VERSION" val="1.0"/>
  <p:tag name="KSO_WM_BEAUTIFY_FLAG" val=""/>
  <p:tag name="KSO_WM_UNIT_CONTENT_GROUP_TYPE" val="contentchip"/>
  <p:tag name="KSO_WM_UNIT_PRESET_TEXT" val="单击添加文档标题"/>
</p:tagLst>
</file>

<file path=ppt/tags/tag481.xml><?xml version="1.0" encoding="utf-8"?>
<p:tagLst xmlns:p="http://schemas.openxmlformats.org/presentationml/2006/main">
  <p:tag name="KSO_WM_BEAUTIFY_FLAG" val=""/>
  <p:tag name="KSO_WM_UNIT_TEXT_FILL_FORE_SCHEMECOLOR_INDEX_BRIGHTNESS" val="0"/>
  <p:tag name="KSO_WM_UNIT_TEXT_FILL_FORE_SCHEMECOLOR_INDEX" val="14"/>
  <p:tag name="KSO_WM_UNIT_TEXT_FILL_TYPE" val="1"/>
</p:tagLst>
</file>

<file path=ppt/tags/tag482.xml><?xml version="1.0" encoding="utf-8"?>
<p:tagLst xmlns:p="http://schemas.openxmlformats.org/presentationml/2006/main">
  <p:tag name="KSO_WM_BEAUTIFY_FLAG" val=""/>
</p:tagLst>
</file>

<file path=ppt/tags/tag483.xml><?xml version="1.0" encoding="utf-8"?>
<p:tagLst xmlns:p="http://schemas.openxmlformats.org/presentationml/2006/main">
  <p:tag name="KSO_WM_BEAUTIFY_FLAG" val=""/>
</p:tagLst>
</file>

<file path=ppt/tags/tag484.xml><?xml version="1.0" encoding="utf-8"?>
<p:tagLst xmlns:p="http://schemas.openxmlformats.org/presentationml/2006/main">
  <p:tag name="KSO_WM_SLIDE_ID" val="custom2023025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58"/>
  <p:tag name="KSO_WM_SLIDE_LAYOUT" val="a_b_f"/>
  <p:tag name="KSO_WM_SLIDE_LAYOUT_CNT" val="1_1_1"/>
  <p:tag name="KSO_WM_SLIDE_TYPE" val="title"/>
  <p:tag name="KSO_WM_SLIDE_SUBTYPE" val="pureTxt"/>
  <p:tag name="KSO_WM_TEMPLATE_THUMBS_INDEX" val="1、9"/>
  <p:tag name="KSO_WM_SLIDE_CONTENT_AREA" val="{&quot;left&quot;:&quot;117.35&quot;,&quot;top&quot;:&quot;84.25&quot;,&quot;width&quot;:&quot;702.45&quot;,&quot;height&quot;:&quot;371.5&quot;}"/>
</p:tagLst>
</file>

<file path=ppt/tags/tag4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4_5*b*1"/>
  <p:tag name="KSO_WM_TEMPLATE_CATEGORY" val="custom"/>
  <p:tag name="KSO_WM_TEMPLATE_INDEX" val="20230304"/>
  <p:tag name="KSO_WM_UNIT_LAYERLEVEL" val="1"/>
  <p:tag name="KSO_WM_TAG_VERSION" val="1.0"/>
  <p:tag name="KSO_WM_BEAUTIFY_FLAG" val="#wm#"/>
  <p:tag name="KSO_WM_DIAGRAM_GROUP_CODE" val="l1-1"/>
  <p:tag name="KSO_WM_UNIT_PRESET_TEXT" val="CONTENTS"/>
</p:tagLst>
</file>

<file path=ppt/tags/tag486.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4_5*a*1"/>
  <p:tag name="KSO_WM_TEMPLATE_CATEGORY" val="custom"/>
  <p:tag name="KSO_WM_TEMPLATE_INDEX" val="20230304"/>
  <p:tag name="KSO_WM_UNIT_LAYERLEVEL" val="1"/>
  <p:tag name="KSO_WM_TAG_VERSION" val="1.0"/>
  <p:tag name="KSO_WM_BEAUTIFY_FLAG" val="#wm#"/>
  <p:tag name="KSO_WM_DIAGRAM_GROUP_CODE" val="l1-1"/>
  <p:tag name="KSO_WM_UNIT_PRESET_TEXT" val="目录"/>
</p:tagLst>
</file>

<file path=ppt/tags/tag4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304_5*l_h_i*1_1_1"/>
  <p:tag name="KSO_WM_TEMPLATE_CATEGORY" val="custom"/>
  <p:tag name="KSO_WM_TEMPLATE_INDEX" val="20230304"/>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48.7249606299212,&quot;width&quot;:52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304_5*l_h_i*1_2_1"/>
  <p:tag name="KSO_WM_TEMPLATE_CATEGORY" val="custom"/>
  <p:tag name="KSO_WM_TEMPLATE_INDEX" val="20230304"/>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48.7249606299212,&quot;width&quot;:52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304_5*l_h_i*1_3_1"/>
  <p:tag name="KSO_WM_TEMPLATE_CATEGORY" val="custom"/>
  <p:tag name="KSO_WM_TEMPLATE_INDEX" val="20230304"/>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48.7249606299212,&quot;width&quot;:52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304_5*l_h_i*1_4_1"/>
  <p:tag name="KSO_WM_TEMPLATE_CATEGORY" val="custom"/>
  <p:tag name="KSO_WM_TEMPLATE_INDEX" val="20230304"/>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48.7249606299212,&quot;width&quot;:52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304_5*l_h_i*1_5_1"/>
  <p:tag name="KSO_WM_TEMPLATE_CATEGORY" val="custom"/>
  <p:tag name="KSO_WM_TEMPLATE_INDEX" val="20230304"/>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48.7249606299212,&quot;width&quot;:52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BEAUTIFY_FLAG" val=""/>
  <p:tag name="KSO_WM_UNIT_TEXT_FILL_FORE_SCHEMECOLOR_INDEX_BRIGHTNESS" val="0"/>
  <p:tag name="KSO_WM_UNIT_TEXT_FILL_FORE_SCHEMECOLOR_INDEX" val="14"/>
  <p:tag name="KSO_WM_UNIT_TEXT_FILL_TYPE" val="1"/>
</p:tagLst>
</file>

<file path=ppt/tags/tag493.xml><?xml version="1.0" encoding="utf-8"?>
<p:tagLst xmlns:p="http://schemas.openxmlformats.org/presentationml/2006/main">
  <p:tag name="KSO_WM_BEAUTIFY_FLAG" val=""/>
</p:tagLst>
</file>

<file path=ppt/tags/tag494.xml><?xml version="1.0" encoding="utf-8"?>
<p:tagLst xmlns:p="http://schemas.openxmlformats.org/presentationml/2006/main">
  <p:tag name="KSO_WM_UNIT_SUBTYPE" val="a"/>
  <p:tag name="KSO_WM_UNIT_NOCLEAR" val="0"/>
  <p:tag name="KSO_WM_UNIT_VALUE" val="12"/>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custom20206915_6*l_h_f*1_2_1"/>
  <p:tag name="KSO_WM_TEMPLATE_CATEGORY" val="custom"/>
  <p:tag name="KSO_WM_TEMPLATE_INDEX" val="20206915"/>
  <p:tag name="KSO_WM_UNIT_LAYERLEVEL" val="1_1_1"/>
  <p:tag name="KSO_WM_TAG_VERSION" val="1.0"/>
  <p:tag name="KSO_WM_BEAUTIFY_FLAG" val=""/>
  <p:tag name="KSO_WM_UNIT_PRESET_TEXT" val="请言简意赅的阐述您的观点。"/>
  <p:tag name="KSO_WM_UNIT_TEXT_FILL_FORE_SCHEMECOLOR_INDEX_BRIGHTNESS" val="0.25"/>
  <p:tag name="KSO_WM_UNIT_TEXT_FILL_FORE_SCHEMECOLOR_INDEX" val="13"/>
  <p:tag name="KSO_WM_UNIT_TEXT_FILL_TYPE" val="1"/>
  <p:tag name="KSO_WM_UNIT_USESOURCEFORMAT_APPLY" val="1"/>
</p:tagLst>
</file>

<file path=ppt/tags/tag4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custom20206915_6*l_h_f*1_3_1"/>
  <p:tag name="KSO_WM_TEMPLATE_CATEGORY" val="custom"/>
  <p:tag name="KSO_WM_TEMPLATE_INDEX" val="20206915"/>
  <p:tag name="KSO_WM_UNIT_LAYERLEVEL" val="1_1_1"/>
  <p:tag name="KSO_WM_TAG_VERSION" val="1.0"/>
  <p:tag name="KSO_WM_BEAUTIFY_FLAG" val=""/>
  <p:tag name="KSO_WM_UNIT_PRESET_TEXT" val="请言简意赅的阐述您的观点。"/>
  <p:tag name="KSO_WM_UNIT_TEXT_FILL_FORE_SCHEMECOLOR_INDEX_BRIGHTNESS" val="0.25"/>
  <p:tag name="KSO_WM_UNIT_TEXT_FILL_FORE_SCHEMECOLOR_INDEX" val="13"/>
  <p:tag name="KSO_WM_UNIT_TEXT_FILL_TYPE" val="1"/>
  <p:tag name="KSO_WM_UNIT_USESOURCEFORMAT_APPLY" val="1"/>
</p:tagLst>
</file>

<file path=ppt/tags/tag4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custom20206915_6*l_h_f*1_4_1"/>
  <p:tag name="KSO_WM_TEMPLATE_CATEGORY" val="custom"/>
  <p:tag name="KSO_WM_TEMPLATE_INDEX" val="20206915"/>
  <p:tag name="KSO_WM_UNIT_LAYERLEVEL" val="1_1_1"/>
  <p:tag name="KSO_WM_TAG_VERSION" val="1.0"/>
  <p:tag name="KSO_WM_BEAUTIFY_FLAG" val=""/>
  <p:tag name="KSO_WM_UNIT_PRESET_TEXT" val="请言简意赅的阐述您的观点。"/>
  <p:tag name="KSO_WM_UNIT_TEXT_FILL_FORE_SCHEMECOLOR_INDEX_BRIGHTNESS" val="0.25"/>
  <p:tag name="KSO_WM_UNIT_TEXT_FILL_FORE_SCHEMECOLOR_INDEX" val="13"/>
  <p:tag name="KSO_WM_UNIT_TEXT_FILL_TYPE" val="1"/>
  <p:tag name="KSO_WM_UNIT_USESOURCEFORMAT_APPLY" val="1"/>
</p:tagLst>
</file>

<file path=ppt/tags/tag4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custom20206915_6*l_h_f*1_6_1"/>
  <p:tag name="KSO_WM_TEMPLATE_CATEGORY" val="custom"/>
  <p:tag name="KSO_WM_TEMPLATE_INDEX" val="20206915"/>
  <p:tag name="KSO_WM_UNIT_LAYERLEVEL" val="1_1_1"/>
  <p:tag name="KSO_WM_TAG_VERSION" val="1.0"/>
  <p:tag name="KSO_WM_BEAUTIFY_FLAG" val=""/>
  <p:tag name="KSO_WM_UNIT_PRESET_TEXT" val="请言简意赅的阐述您的观点。"/>
  <p:tag name="KSO_WM_UNIT_TEXT_FILL_FORE_SCHEMECOLOR_INDEX_BRIGHTNESS" val="0.25"/>
  <p:tag name="KSO_WM_UNIT_TEXT_FILL_FORE_SCHEMECOLOR_INDEX" val="13"/>
  <p:tag name="KSO_WM_UNIT_TEXT_FILL_TYPE" val="1"/>
  <p:tag name="KSO_WM_UNIT_USESOURCEFORMAT_APPLY" val="1"/>
</p:tagLst>
</file>

<file path=ppt/tags/tag4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custom20206915_6*l_h_f*1_6_1"/>
  <p:tag name="KSO_WM_TEMPLATE_CATEGORY" val="custom"/>
  <p:tag name="KSO_WM_TEMPLATE_INDEX" val="20206915"/>
  <p:tag name="KSO_WM_UNIT_LAYERLEVEL" val="1_1_1"/>
  <p:tag name="KSO_WM_TAG_VERSION" val="1.0"/>
  <p:tag name="KSO_WM_BEAUTIFY_FLAG" val=""/>
  <p:tag name="KSO_WM_UNIT_PRESET_TEXT" val="请言简意赅的阐述您的观点。"/>
  <p:tag name="KSO_WM_UNIT_TEXT_FILL_FORE_SCHEMECOLOR_INDEX_BRIGHTNESS" val="0.25"/>
  <p:tag name="KSO_WM_UNIT_TEXT_FILL_FORE_SCHEMECOLOR_INDEX" val="13"/>
  <p:tag name="KSO_WM_UNIT_TEXT_FILL_TYPE" val="1"/>
  <p:tag name="KSO_WM_UNIT_USESOURCEFORMAT_APPLY" val="1"/>
</p:tagLst>
</file>

<file path=ppt/tags/tag4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custom20206915_6*l_h_f*1_6_1"/>
  <p:tag name="KSO_WM_TEMPLATE_CATEGORY" val="custom"/>
  <p:tag name="KSO_WM_TEMPLATE_INDEX" val="20206915"/>
  <p:tag name="KSO_WM_UNIT_LAYERLEVEL" val="1_1_1"/>
  <p:tag name="KSO_WM_TAG_VERSION" val="1.0"/>
  <p:tag name="KSO_WM_BEAUTIFY_FLAG" val=""/>
  <p:tag name="KSO_WM_UNIT_PRESET_TEXT" val="请言简意赅的阐述您的观点。"/>
  <p:tag name="KSO_WM_UNIT_TEXT_FILL_FORE_SCHEMECOLOR_INDEX_BRIGHTNESS" val="0.25"/>
  <p:tag name="KSO_WM_UNIT_TEXT_FILL_FORE_SCHEMECOLOR_INDEX" val="13"/>
  <p:tag name="KSO_WM_UNIT_TEXT_FILL_TYPE" val="1"/>
  <p:tag name="KSO_WM_UNIT_USESOURCEFORMAT_APPLY" val="1"/>
</p:tagLst>
</file>

<file path=ppt/tags/tag5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custom20206915_6*l_h_f*1_6_1"/>
  <p:tag name="KSO_WM_TEMPLATE_CATEGORY" val="custom"/>
  <p:tag name="KSO_WM_TEMPLATE_INDEX" val="20206915"/>
  <p:tag name="KSO_WM_UNIT_LAYERLEVEL" val="1_1_1"/>
  <p:tag name="KSO_WM_TAG_VERSION" val="1.0"/>
  <p:tag name="KSO_WM_BEAUTIFY_FLAG" val=""/>
  <p:tag name="KSO_WM_UNIT_PRESET_TEXT" val="请言简意赅的阐述您的观点。"/>
  <p:tag name="KSO_WM_UNIT_TEXT_FILL_FORE_SCHEMECOLOR_INDEX_BRIGHTNESS" val="0.25"/>
  <p:tag name="KSO_WM_UNIT_TEXT_FILL_FORE_SCHEMECOLOR_INDEX" val="13"/>
  <p:tag name="KSO_WM_UNIT_TEXT_FILL_TYPE" val="1"/>
  <p:tag name="KSO_WM_UNIT_USESOURCEFORMAT_APPLY" val="1"/>
</p:tagLst>
</file>

<file path=ppt/tags/tag501.xml><?xml version="1.0" encoding="utf-8"?>
<p:tagLst xmlns:p="http://schemas.openxmlformats.org/presentationml/2006/main">
  <p:tag name="KSO_WM_BEAUTIFY_FLAG" val=""/>
</p:tagLst>
</file>

<file path=ppt/tags/tag502.xml><?xml version="1.0" encoding="utf-8"?>
<p:tagLst xmlns:p="http://schemas.openxmlformats.org/presentationml/2006/main">
  <p:tag name="KSO_WM_UNIT_TEXT_FILL_FORE_SCHEMECOLOR_INDEX_BRIGHTNESS" val="0.25"/>
  <p:tag name="KSO_WM_UNIT_TEXT_FILL_FORE_SCHEMECOLOR_INDEX" val="13"/>
  <p:tag name="KSO_WM_UNIT_TEXT_FILL_TYPE" val="1"/>
  <p:tag name="KSO_WM_BEAUTIFY_FLAG" val=""/>
</p:tagLst>
</file>

<file path=ppt/tags/tag503.xml><?xml version="1.0" encoding="utf-8"?>
<p:tagLst xmlns:p="http://schemas.openxmlformats.org/presentationml/2006/main">
  <p:tag name="KSO_WM_UNIT_TEXT_FILL_FORE_SCHEMECOLOR_INDEX_BRIGHTNESS" val="0.25"/>
  <p:tag name="KSO_WM_UNIT_TEXT_FILL_FORE_SCHEMECOLOR_INDEX" val="13"/>
  <p:tag name="KSO_WM_UNIT_TEXT_FILL_TYPE" val="1"/>
  <p:tag name="KSO_WM_BEAUTIFY_FLAG" val=""/>
</p:tagLst>
</file>

<file path=ppt/tags/tag5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304_5*l_h_i*1_5_1"/>
  <p:tag name="KSO_WM_TEMPLATE_CATEGORY" val="custom"/>
  <p:tag name="KSO_WM_TEMPLATE_INDEX" val="20230304"/>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48.7249606299212,&quot;width&quot;:52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
</p:tagLst>
</file>

<file path=ppt/tags/tag505.xml><?xml version="1.0" encoding="utf-8"?>
<p:tagLst xmlns:p="http://schemas.openxmlformats.org/presentationml/2006/main">
  <p:tag name="KSO_WM_UNIT_TEXT_FILL_FORE_SCHEMECOLOR_INDEX_BRIGHTNESS" val="0.25"/>
  <p:tag name="KSO_WM_UNIT_TEXT_FILL_FORE_SCHEMECOLOR_INDEX" val="13"/>
  <p:tag name="KSO_WM_UNIT_TEXT_FILL_TYPE" val="1"/>
  <p:tag name="KSO_WM_BEAUTIFY_FLAG" val=""/>
</p:tagLst>
</file>

<file path=ppt/tags/tag506.xml><?xml version="1.0" encoding="utf-8"?>
<p:tagLst xmlns:p="http://schemas.openxmlformats.org/presentationml/2006/main">
  <p:tag name="KSO_WM_UNIT_TEXT_FILL_FORE_SCHEMECOLOR_INDEX_BRIGHTNESS" val="0.25"/>
  <p:tag name="KSO_WM_UNIT_TEXT_FILL_FORE_SCHEMECOLOR_INDEX" val="13"/>
  <p:tag name="KSO_WM_UNIT_TEXT_FILL_TYPE" val="1"/>
  <p:tag name="KSO_WM_BEAUTIFY_FLAG" val=""/>
</p:tagLst>
</file>

<file path=ppt/tags/tag5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304_5*l_h_i*1_5_1"/>
  <p:tag name="KSO_WM_TEMPLATE_CATEGORY" val="custom"/>
  <p:tag name="KSO_WM_TEMPLATE_INDEX" val="20230304"/>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48.7249606299212,&quot;width&quot;:52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UNIT_TEXT_FILL_FORE_SCHEMECOLOR_INDEX_BRIGHTNESS" val="0.25"/>
  <p:tag name="KSO_WM_UNIT_TEXT_FILL_FORE_SCHEMECOLOR_INDEX" val="13"/>
  <p:tag name="KSO_WM_UNIT_TEXT_FILL_TYPE" val="1"/>
  <p:tag name="KSO_WM_BEAUTIFY_FLAG" val=""/>
</p:tagLst>
</file>

<file path=ppt/tags/tag509.xml><?xml version="1.0" encoding="utf-8"?>
<p:tagLst xmlns:p="http://schemas.openxmlformats.org/presentationml/2006/main">
  <p:tag name="KSO_WM_UNIT_TEXT_FILL_FORE_SCHEMECOLOR_INDEX_BRIGHTNESS" val="0.25"/>
  <p:tag name="KSO_WM_UNIT_TEXT_FILL_FORE_SCHEMECOLOR_INDEX" val="13"/>
  <p:tag name="KSO_WM_UNIT_TEXT_FILL_TYPE" val="1"/>
  <p:tag name="KSO_WM_BEAUTIFY_FLAG" val=""/>
</p:tagLst>
</file>

<file path=ppt/tags/tag510.xml><?xml version="1.0" encoding="utf-8"?>
<p:tagLst xmlns:p="http://schemas.openxmlformats.org/presentationml/2006/main">
  <p:tag name="KSO_WM_SLIDE_ID" val="custom20230304_5"/>
  <p:tag name="KSO_WM_TEMPLATE_SUBCATEGORY" val="29"/>
  <p:tag name="KSO_WM_TEMPLATE_MASTER_TYPE" val="0"/>
  <p:tag name="KSO_WM_TEMPLATE_COLOR_TYPE" val="0"/>
  <p:tag name="KSO_WM_SLIDE_TYPE" val="contents"/>
  <p:tag name="KSO_WM_SLIDE_SUBTYPE" val="diag"/>
  <p:tag name="KSO_WM_SLIDE_ITEM_CNT" val="5"/>
  <p:tag name="KSO_WM_SLIDE_INDEX" val="5"/>
  <p:tag name="KSO_WM_TAG_VERSION" val="1.0"/>
  <p:tag name="KSO_WM_BEAUTIFY_FLAG" val="#wm#"/>
  <p:tag name="KSO_WM_TEMPLATE_CATEGORY" val="custom"/>
  <p:tag name="KSO_WM_TEMPLATE_INDEX" val="20230304"/>
  <p:tag name="KSO_WM_SLIDE_LAYOUT" val="a_b_l"/>
  <p:tag name="KSO_WM_SLIDE_LAYOUT_CNT" val="1_1_1"/>
  <p:tag name="KSO_WM_TEMPLATE_THUMBS_INDEX" val="1、4、7、12、13、14、15、16、17、18、20、24、25、28、33、36、40、43、44"/>
  <p:tag name="KSO_WM_DIAGRAM_GROUP_CODE" val="l1-1"/>
  <p:tag name="KSO_WM_SLIDE_DIAGTYPE" val="l"/>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13.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14.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515.xml><?xml version="1.0" encoding="utf-8"?>
<p:tagLst xmlns:p="http://schemas.openxmlformats.org/presentationml/2006/main">
  <p:tag name="KSO_WM_BEAUTIFY_FLAG" val=""/>
  <p:tag name="KSO_WM_UNIT_TEXT_FILL_FORE_SCHEMECOLOR_INDEX_BRIGHTNESS" val="0"/>
  <p:tag name="KSO_WM_UNIT_TEXT_FILL_FORE_SCHEMECOLOR_INDEX" val="14"/>
  <p:tag name="KSO_WM_UNIT_TEXT_FILL_TYPE" val="1"/>
</p:tagLst>
</file>

<file path=ppt/tags/tag516.xml><?xml version="1.0" encoding="utf-8"?>
<p:tagLst xmlns:p="http://schemas.openxmlformats.org/presentationml/2006/main">
  <p:tag name="KSO_WM_BEAUTIFY_FLAG" val=""/>
</p:tagLst>
</file>

<file path=ppt/tags/tag517.xml><?xml version="1.0" encoding="utf-8"?>
<p:tagLst xmlns:p="http://schemas.openxmlformats.org/presentationml/2006/main">
  <p:tag name="KSO_WM_UNIT_LINE_FORE_SCHEMECOLOR_INDEX_BRIGHTNESS" val="0"/>
  <p:tag name="KSO_WM_UNIT_LINE_FORE_SCHEMECOLOR_INDEX" val="7"/>
  <p:tag name="KSO_WM_UNIT_LINE_FILL_TYPE" val="2"/>
  <p:tag name="KSO_WM_BEAUTIFY_FLAG" val=""/>
</p:tagLst>
</file>

<file path=ppt/tags/tag5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304_5*l_h_i*1_2_1"/>
  <p:tag name="KSO_WM_TEMPLATE_CATEGORY" val="custom"/>
  <p:tag name="KSO_WM_TEMPLATE_INDEX" val="20230304"/>
  <p:tag name="KSO_WM_UNIT_LAYERLEVEL" val="1_1_1"/>
  <p:tag name="KSO_WM_TAG_VERSION" val="1.0"/>
  <p:tag name="KSO_WM_BEAUTIFY_FLAG" val=""/>
  <p:tag name="KSO_WM_DIAGRAM_GROUP_CODE" val="l1-1"/>
  <p:tag name="KSO_WM_DIAGRAM_VERSION" val="3"/>
  <p:tag name="KSO_WM_UNIT_PRESET_TEXT" val="02"/>
  <p:tag name="KSO_WM_DIAGRAM_MAX_ITEMCNT" val="6"/>
  <p:tag name="KSO_WM_DIAGRAM_MIN_ITEMCNT" val="2"/>
  <p:tag name="KSO_WM_DIAGRAM_VIRTUALLY_FRAME" val="{&quot;height&quot;:448.7249606299212,&quot;width&quot;:52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
</p:tagLst>
</file>

<file path=ppt/tags/tag519.xml><?xml version="1.0" encoding="utf-8"?>
<p:tagLst xmlns:p="http://schemas.openxmlformats.org/presentationml/2006/main">
  <p:tag name="KSO_WM_BEAUTIFY_FLAG" val="#wm#"/>
  <p:tag name="KSO_WM_TEMPLATE_CATEGORY" val="custom"/>
  <p:tag name="KSO_WM_TEMPLATE_INDEX" val="20205176"/>
  <p:tag name="KSO_WM_SLIDE_BACKGROUND_TYPE" val="general"/>
</p:tagLst>
</file>

<file path=ppt/tags/tag5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22.xml><?xml version="1.0" encoding="utf-8"?>
<p:tagLst xmlns:p="http://schemas.openxmlformats.org/presentationml/2006/main">
  <p:tag name="KSO_WM_UNIT_LINE_FORE_SCHEMECOLOR_INDEX_BRIGHTNESS" val="0"/>
  <p:tag name="KSO_WM_UNIT_LINE_FORE_SCHEMECOLOR_INDEX" val="7"/>
  <p:tag name="KSO_WM_UNIT_LINE_FILL_TYPE" val="2"/>
</p:tagLst>
</file>

<file path=ppt/tags/tag523.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524.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525.xml><?xml version="1.0" encoding="utf-8"?>
<p:tagLst xmlns:p="http://schemas.openxmlformats.org/presentationml/2006/main">
  <p:tag name="KSO_WM_BEAUTIFY_FLAG" val=""/>
  <p:tag name="KSO_WM_UNIT_TEXT_FILL_FORE_SCHEMECOLOR_INDEX_BRIGHTNESS" val="0"/>
  <p:tag name="KSO_WM_UNIT_TEXT_FILL_FORE_SCHEMECOLOR_INDEX" val="14"/>
  <p:tag name="KSO_WM_UNIT_TEXT_FILL_TYPE" val="1"/>
</p:tagLst>
</file>

<file path=ppt/tags/tag526.xml><?xml version="1.0" encoding="utf-8"?>
<p:tagLst xmlns:p="http://schemas.openxmlformats.org/presentationml/2006/main">
  <p:tag name="KSO_WM_BEAUTIFY_FLAG" val=""/>
</p:tagLst>
</file>

<file path=ppt/tags/tag5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304_5*l_h_i*1_2_1"/>
  <p:tag name="KSO_WM_TEMPLATE_CATEGORY" val="custom"/>
  <p:tag name="KSO_WM_TEMPLATE_INDEX" val="20230304"/>
  <p:tag name="KSO_WM_UNIT_LAYERLEVEL" val="1_1_1"/>
  <p:tag name="KSO_WM_TAG_VERSION" val="1.0"/>
  <p:tag name="KSO_WM_BEAUTIFY_FLAG" val=""/>
  <p:tag name="KSO_WM_DIAGRAM_GROUP_CODE" val="l1-1"/>
  <p:tag name="KSO_WM_DIAGRAM_VERSION" val="3"/>
  <p:tag name="KSO_WM_UNIT_PRESET_TEXT" val="02"/>
  <p:tag name="KSO_WM_DIAGRAM_MAX_ITEMCNT" val="6"/>
  <p:tag name="KSO_WM_DIAGRAM_MIN_ITEMCNT" val="2"/>
  <p:tag name="KSO_WM_DIAGRAM_VIRTUALLY_FRAME" val="{&quot;height&quot;:448.7249606299212,&quot;width&quot;:52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
</p:tagLst>
</file>

<file path=ppt/tags/tag528.xml><?xml version="1.0" encoding="utf-8"?>
<p:tagLst xmlns:p="http://schemas.openxmlformats.org/presentationml/2006/main">
  <p:tag name="KSO_WM_BEAUTIFY_FLAG" val="#wm#"/>
  <p:tag name="KSO_WM_TEMPLATE_CATEGORY" val="custom"/>
  <p:tag name="KSO_WM_TEMPLATE_INDEX" val="20205176"/>
  <p:tag name="KSO_WM_SLIDE_BACKGROUND_TYPE" val="general"/>
</p:tagLst>
</file>

<file path=ppt/tags/tag5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30.xml><?xml version="1.0" encoding="utf-8"?>
<p:tagLst xmlns:p="http://schemas.openxmlformats.org/presentationml/2006/main">
  <p:tag name="KSO_WM_UNIT_LINE_FORE_SCHEMECOLOR_INDEX_BRIGHTNESS" val="0"/>
  <p:tag name="KSO_WM_UNIT_LINE_FORE_SCHEMECOLOR_INDEX" val="7"/>
  <p:tag name="KSO_WM_UNIT_LINE_FILL_TYPE" val="2"/>
</p:tagLst>
</file>

<file path=ppt/tags/tag531.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532.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533.xml><?xml version="1.0" encoding="utf-8"?>
<p:tagLst xmlns:p="http://schemas.openxmlformats.org/presentationml/2006/main">
  <p:tag name="KSO_WM_BEAUTIFY_FLAG" val=""/>
  <p:tag name="KSO_WM_UNIT_TEXT_FILL_FORE_SCHEMECOLOR_INDEX_BRIGHTNESS" val="0"/>
  <p:tag name="KSO_WM_UNIT_TEXT_FILL_FORE_SCHEMECOLOR_INDEX" val="14"/>
  <p:tag name="KSO_WM_UNIT_TEXT_FILL_TYPE" val="1"/>
</p:tagLst>
</file>

<file path=ppt/tags/tag534.xml><?xml version="1.0" encoding="utf-8"?>
<p:tagLst xmlns:p="http://schemas.openxmlformats.org/presentationml/2006/main">
  <p:tag name="KSO_WM_BEAUTIFY_FLAG" val=""/>
</p:tagLst>
</file>

<file path=ppt/tags/tag535.xml><?xml version="1.0" encoding="utf-8"?>
<p:tagLst xmlns:p="http://schemas.openxmlformats.org/presentationml/2006/main">
  <p:tag name="KSO_WM_BEAUTIFY_FLAG" val=""/>
</p:tagLst>
</file>

<file path=ppt/tags/tag536.xml><?xml version="1.0" encoding="utf-8"?>
<p:tagLst xmlns:p="http://schemas.openxmlformats.org/presentationml/2006/main">
  <p:tag name="KSO_WM_BEAUTIFY_FLAG" val=""/>
</p:tagLst>
</file>

<file path=ppt/tags/tag537.xml><?xml version="1.0" encoding="utf-8"?>
<p:tagLst xmlns:p="http://schemas.openxmlformats.org/presentationml/2006/main">
  <p:tag name="KSO_WM_BEAUTIFY_FLAG" val=""/>
</p:tagLst>
</file>

<file path=ppt/tags/tag538.xml><?xml version="1.0" encoding="utf-8"?>
<p:tagLst xmlns:p="http://schemas.openxmlformats.org/presentationml/2006/main">
  <p:tag name="KSO_WM_BEAUTIFY_FLAG" val=""/>
</p:tagLst>
</file>

<file path=ppt/tags/tag5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304_5*l_h_i*1_2_1"/>
  <p:tag name="KSO_WM_TEMPLATE_CATEGORY" val="custom"/>
  <p:tag name="KSO_WM_TEMPLATE_INDEX" val="20230304"/>
  <p:tag name="KSO_WM_UNIT_LAYERLEVEL" val="1_1_1"/>
  <p:tag name="KSO_WM_TAG_VERSION" val="1.0"/>
  <p:tag name="KSO_WM_BEAUTIFY_FLAG" val=""/>
  <p:tag name="KSO_WM_DIAGRAM_GROUP_CODE" val="l1-1"/>
  <p:tag name="KSO_WM_DIAGRAM_VERSION" val="3"/>
  <p:tag name="KSO_WM_UNIT_PRESET_TEXT" val="02"/>
  <p:tag name="KSO_WM_DIAGRAM_MAX_ITEMCNT" val="6"/>
  <p:tag name="KSO_WM_DIAGRAM_MIN_ITEMCNT" val="2"/>
  <p:tag name="KSO_WM_DIAGRAM_VIRTUALLY_FRAME" val="{&quot;height&quot;:448.7249606299212,&quot;width&quot;:52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
</p:tagLst>
</file>

<file path=ppt/tags/tag540.xml><?xml version="1.0" encoding="utf-8"?>
<p:tagLst xmlns:p="http://schemas.openxmlformats.org/presentationml/2006/main">
  <p:tag name="KSO_WM_BEAUTIFY_FLAG" val="#wm#"/>
  <p:tag name="KSO_WM_TEMPLATE_CATEGORY" val="custom"/>
  <p:tag name="KSO_WM_TEMPLATE_INDEX" val="20205176"/>
  <p:tag name="KSO_WM_SLIDE_BACKGROUND_TYPE" val="general"/>
</p:tagLst>
</file>

<file path=ppt/tags/tag5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43.xml><?xml version="1.0" encoding="utf-8"?>
<p:tagLst xmlns:p="http://schemas.openxmlformats.org/presentationml/2006/main">
  <p:tag name="KSO_WM_UNIT_LINE_FORE_SCHEMECOLOR_INDEX_BRIGHTNESS" val="0"/>
  <p:tag name="KSO_WM_UNIT_LINE_FORE_SCHEMECOLOR_INDEX" val="7"/>
  <p:tag name="KSO_WM_UNIT_LINE_FILL_TYPE" val="2"/>
</p:tagLst>
</file>

<file path=ppt/tags/tag544.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545.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546.xml><?xml version="1.0" encoding="utf-8"?>
<p:tagLst xmlns:p="http://schemas.openxmlformats.org/presentationml/2006/main">
  <p:tag name="KSO_WM_BEAUTIFY_FLAG" val=""/>
  <p:tag name="KSO_WM_UNIT_TEXT_FILL_FORE_SCHEMECOLOR_INDEX_BRIGHTNESS" val="0"/>
  <p:tag name="KSO_WM_UNIT_TEXT_FILL_FORE_SCHEMECOLOR_INDEX" val="14"/>
  <p:tag name="KSO_WM_UNIT_TEXT_FILL_TYPE" val="1"/>
</p:tagLst>
</file>

<file path=ppt/tags/tag547.xml><?xml version="1.0" encoding="utf-8"?>
<p:tagLst xmlns:p="http://schemas.openxmlformats.org/presentationml/2006/main">
  <p:tag name="KSO_WM_BEAUTIFY_FLAG" val=""/>
</p:tagLst>
</file>

<file path=ppt/tags/tag5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304_5*l_h_i*1_2_1"/>
  <p:tag name="KSO_WM_TEMPLATE_CATEGORY" val="custom"/>
  <p:tag name="KSO_WM_TEMPLATE_INDEX" val="20230304"/>
  <p:tag name="KSO_WM_UNIT_LAYERLEVEL" val="1_1_1"/>
  <p:tag name="KSO_WM_TAG_VERSION" val="1.0"/>
  <p:tag name="KSO_WM_BEAUTIFY_FLAG" val=""/>
  <p:tag name="KSO_WM_DIAGRAM_GROUP_CODE" val="l1-1"/>
  <p:tag name="KSO_WM_DIAGRAM_VERSION" val="3"/>
  <p:tag name="KSO_WM_UNIT_PRESET_TEXT" val="02"/>
  <p:tag name="KSO_WM_DIAGRAM_MAX_ITEMCNT" val="6"/>
  <p:tag name="KSO_WM_DIAGRAM_MIN_ITEMCNT" val="2"/>
  <p:tag name="KSO_WM_DIAGRAM_VIRTUALLY_FRAME" val="{&quot;height&quot;:448.7249606299212,&quot;width&quot;:52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
</p:tagLst>
</file>

<file path=ppt/tags/tag549.xml><?xml version="1.0" encoding="utf-8"?>
<p:tagLst xmlns:p="http://schemas.openxmlformats.org/presentationml/2006/main">
  <p:tag name="KSO_WM_BEAUTIFY_FLAG" val="#wm#"/>
  <p:tag name="KSO_WM_TEMPLATE_CATEGORY" val="custom"/>
  <p:tag name="KSO_WM_TEMPLATE_INDEX" val="20205176"/>
  <p:tag name="KSO_WM_SLIDE_BACKGROUND_TYPE" val="general"/>
</p:tagLst>
</file>

<file path=ppt/tags/tag550.xml><?xml version="1.0" encoding="utf-8"?>
<p:tagLst xmlns:p="http://schemas.openxmlformats.org/presentationml/2006/main">
  <p:tag name="KSO_WM_BEAUTIFY_FLAG" val=""/>
</p:tagLst>
</file>

<file path=ppt/tags/tag5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53.xml><?xml version="1.0" encoding="utf-8"?>
<p:tagLst xmlns:p="http://schemas.openxmlformats.org/presentationml/2006/main">
  <p:tag name="KSO_WM_UNIT_LINE_FORE_SCHEMECOLOR_INDEX_BRIGHTNESS" val="0"/>
  <p:tag name="KSO_WM_UNIT_LINE_FORE_SCHEMECOLOR_INDEX" val="7"/>
  <p:tag name="KSO_WM_UNIT_LINE_FILL_TYPE" val="2"/>
</p:tagLst>
</file>

<file path=ppt/tags/tag554.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555.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556.xml><?xml version="1.0" encoding="utf-8"?>
<p:tagLst xmlns:p="http://schemas.openxmlformats.org/presentationml/2006/main">
  <p:tag name="KSO_WM_BEAUTIFY_FLAG" val=""/>
  <p:tag name="KSO_WM_UNIT_TEXT_FILL_FORE_SCHEMECOLOR_INDEX_BRIGHTNESS" val="0"/>
  <p:tag name="KSO_WM_UNIT_TEXT_FILL_FORE_SCHEMECOLOR_INDEX" val="14"/>
  <p:tag name="KSO_WM_UNIT_TEXT_FILL_TYPE" val="1"/>
</p:tagLst>
</file>

<file path=ppt/tags/tag557.xml><?xml version="1.0" encoding="utf-8"?>
<p:tagLst xmlns:p="http://schemas.openxmlformats.org/presentationml/2006/main">
  <p:tag name="KSO_WM_BEAUTIFY_FLAG" val=""/>
</p:tagLst>
</file>

<file path=ppt/tags/tag558.xml><?xml version="1.0" encoding="utf-8"?>
<p:tagLst xmlns:p="http://schemas.openxmlformats.org/presentationml/2006/main">
  <p:tag name="KSO_WM_BEAUTIFY_FLAG" val=""/>
</p:tagLst>
</file>

<file path=ppt/tags/tag5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304_5*l_h_i*1_2_1"/>
  <p:tag name="KSO_WM_TEMPLATE_CATEGORY" val="custom"/>
  <p:tag name="KSO_WM_TEMPLATE_INDEX" val="20230304"/>
  <p:tag name="KSO_WM_UNIT_LAYERLEVEL" val="1_1_1"/>
  <p:tag name="KSO_WM_TAG_VERSION" val="1.0"/>
  <p:tag name="KSO_WM_BEAUTIFY_FLAG" val=""/>
  <p:tag name="KSO_WM_DIAGRAM_GROUP_CODE" val="l1-1"/>
  <p:tag name="KSO_WM_DIAGRAM_VERSION" val="3"/>
  <p:tag name="KSO_WM_UNIT_PRESET_TEXT" val="02"/>
  <p:tag name="KSO_WM_DIAGRAM_MAX_ITEMCNT" val="6"/>
  <p:tag name="KSO_WM_DIAGRAM_MIN_ITEMCNT" val="2"/>
  <p:tag name="KSO_WM_DIAGRAM_VIRTUALLY_FRAME" val="{&quot;height&quot;:448.7249606299212,&quot;width&quot;:52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
</p:tagLst>
</file>

<file path=ppt/tags/tag560.xml><?xml version="1.0" encoding="utf-8"?>
<p:tagLst xmlns:p="http://schemas.openxmlformats.org/presentationml/2006/main">
  <p:tag name="KSO_WM_BEAUTIFY_FLAG" val="#wm#"/>
  <p:tag name="KSO_WM_TEMPLATE_CATEGORY" val="custom"/>
  <p:tag name="KSO_WM_TEMPLATE_INDEX" val="20205176"/>
  <p:tag name="KSO_WM_SLIDE_BACKGROUND_TYPE" val="general"/>
</p:tagLst>
</file>

<file path=ppt/tags/tag5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63.xml><?xml version="1.0" encoding="utf-8"?>
<p:tagLst xmlns:p="http://schemas.openxmlformats.org/presentationml/2006/main">
  <p:tag name="KSO_WM_UNIT_LINE_FORE_SCHEMECOLOR_INDEX_BRIGHTNESS" val="0"/>
  <p:tag name="KSO_WM_UNIT_LINE_FORE_SCHEMECOLOR_INDEX" val="7"/>
  <p:tag name="KSO_WM_UNIT_LINE_FILL_TYPE" val="2"/>
</p:tagLst>
</file>

<file path=ppt/tags/tag564.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565.xml><?xml version="1.0" encoding="utf-8"?>
<p:tagLst xmlns:p="http://schemas.openxmlformats.org/presentationml/2006/main">
  <p:tag name="KSO_WM_BEAUTIFY_FLAG" val=""/>
  <p:tag name="KSO_WM_UNIT_TEXT_FILL_FORE_SCHEMECOLOR_INDEX_BRIGHTNESS" val="0"/>
  <p:tag name="KSO_WM_UNIT_TEXT_FILL_FORE_SCHEMECOLOR_INDEX" val="14"/>
  <p:tag name="KSO_WM_UNIT_TEXT_FILL_TYPE" val="1"/>
</p:tagLst>
</file>

<file path=ppt/tags/tag566.xml><?xml version="1.0" encoding="utf-8"?>
<p:tagLst xmlns:p="http://schemas.openxmlformats.org/presentationml/2006/main">
  <p:tag name="KSO_WM_BEAUTIFY_FLAG" val=""/>
</p:tagLst>
</file>

<file path=ppt/tags/tag5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304_5*l_h_i*1_2_1"/>
  <p:tag name="KSO_WM_TEMPLATE_CATEGORY" val="custom"/>
  <p:tag name="KSO_WM_TEMPLATE_INDEX" val="20230304"/>
  <p:tag name="KSO_WM_UNIT_LAYERLEVEL" val="1_1_1"/>
  <p:tag name="KSO_WM_TAG_VERSION" val="1.0"/>
  <p:tag name="KSO_WM_BEAUTIFY_FLAG" val=""/>
  <p:tag name="KSO_WM_DIAGRAM_GROUP_CODE" val="l1-1"/>
  <p:tag name="KSO_WM_DIAGRAM_VERSION" val="3"/>
  <p:tag name="KSO_WM_UNIT_PRESET_TEXT" val="02"/>
  <p:tag name="KSO_WM_DIAGRAM_MAX_ITEMCNT" val="6"/>
  <p:tag name="KSO_WM_DIAGRAM_MIN_ITEMCNT" val="2"/>
  <p:tag name="KSO_WM_DIAGRAM_VIRTUALLY_FRAME" val="{&quot;height&quot;:448.7249606299212,&quot;width&quot;:52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
</p:tagLst>
</file>

<file path=ppt/tags/tag568.xml><?xml version="1.0" encoding="utf-8"?>
<p:tagLst xmlns:p="http://schemas.openxmlformats.org/presentationml/2006/main">
  <p:tag name="KSO_WM_BEAUTIFY_FLAG" val="#wm#"/>
  <p:tag name="KSO_WM_TEMPLATE_CATEGORY" val="custom"/>
  <p:tag name="KSO_WM_TEMPLATE_INDEX" val="20205176"/>
  <p:tag name="KSO_WM_SLIDE_BACKGROUND_TYPE" val="general"/>
</p:tagLst>
</file>

<file path=ppt/tags/tag5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71.xml><?xml version="1.0" encoding="utf-8"?>
<p:tagLst xmlns:p="http://schemas.openxmlformats.org/presentationml/2006/main">
  <p:tag name="KSO_WM_UNIT_LINE_FORE_SCHEMECOLOR_INDEX_BRIGHTNESS" val="0"/>
  <p:tag name="KSO_WM_UNIT_LINE_FORE_SCHEMECOLOR_INDEX" val="7"/>
  <p:tag name="KSO_WM_UNIT_LINE_FILL_TYPE" val="2"/>
</p:tagLst>
</file>

<file path=ppt/tags/tag572.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573.xml><?xml version="1.0" encoding="utf-8"?>
<p:tagLst xmlns:p="http://schemas.openxmlformats.org/presentationml/2006/main">
  <p:tag name="KSO_WM_BEAUTIFY_FLAG" val=""/>
  <p:tag name="KSO_WM_UNIT_TEXT_FILL_FORE_SCHEMECOLOR_INDEX_BRIGHTNESS" val="0"/>
  <p:tag name="KSO_WM_UNIT_TEXT_FILL_FORE_SCHEMECOLOR_INDEX" val="14"/>
  <p:tag name="KSO_WM_UNIT_TEXT_FILL_TYPE" val="1"/>
</p:tagLst>
</file>

<file path=ppt/tags/tag574.xml><?xml version="1.0" encoding="utf-8"?>
<p:tagLst xmlns:p="http://schemas.openxmlformats.org/presentationml/2006/main">
  <p:tag name="KSO_WM_BEAUTIFY_FLAG" val=""/>
</p:tagLst>
</file>

<file path=ppt/tags/tag5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304_5*l_h_i*1_2_1"/>
  <p:tag name="KSO_WM_TEMPLATE_CATEGORY" val="custom"/>
  <p:tag name="KSO_WM_TEMPLATE_INDEX" val="20230304"/>
  <p:tag name="KSO_WM_UNIT_LAYERLEVEL" val="1_1_1"/>
  <p:tag name="KSO_WM_TAG_VERSION" val="1.0"/>
  <p:tag name="KSO_WM_BEAUTIFY_FLAG" val=""/>
  <p:tag name="KSO_WM_DIAGRAM_GROUP_CODE" val="l1-1"/>
  <p:tag name="KSO_WM_DIAGRAM_VERSION" val="3"/>
  <p:tag name="KSO_WM_UNIT_PRESET_TEXT" val="02"/>
  <p:tag name="KSO_WM_DIAGRAM_MAX_ITEMCNT" val="6"/>
  <p:tag name="KSO_WM_DIAGRAM_MIN_ITEMCNT" val="2"/>
  <p:tag name="KSO_WM_DIAGRAM_VIRTUALLY_FRAME" val="{&quot;height&quot;:448.7249606299212,&quot;width&quot;:52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
</p:tagLst>
</file>

<file path=ppt/tags/tag576.xml><?xml version="1.0" encoding="utf-8"?>
<p:tagLst xmlns:p="http://schemas.openxmlformats.org/presentationml/2006/main">
  <p:tag name="KSO_WM_BEAUTIFY_FLAG" val="#wm#"/>
  <p:tag name="KSO_WM_TEMPLATE_CATEGORY" val="custom"/>
  <p:tag name="KSO_WM_TEMPLATE_INDEX" val="20205176"/>
  <p:tag name="KSO_WM_SLIDE_BACKGROUND_TYPE" val="general"/>
</p:tagLst>
</file>

<file path=ppt/tags/tag5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8_9*a*1"/>
  <p:tag name="KSO_WM_TEMPLATE_CATEGORY" val="custom"/>
  <p:tag name="KSO_WM_TEMPLATE_INDEX" val="20230258"/>
  <p:tag name="KSO_WM_UNIT_LAYERLEVEL" val="1"/>
  <p:tag name="KSO_WM_TAG_VERSION" val="1.0"/>
  <p:tag name="KSO_WM_BEAUTIFY_FLAG" val="#wm#"/>
  <p:tag name="KSO_WM_UNIT_CONTENT_GROUP_TYPE" val="contentchip"/>
  <p:tag name="KSO_WM_UNIT_PRESET_TEXT" val="感谢您的观看"/>
</p:tagLst>
</file>

<file path=ppt/tags/tag578.xml><?xml version="1.0" encoding="utf-8"?>
<p:tagLst xmlns:p="http://schemas.openxmlformats.org/presentationml/2006/main">
  <p:tag name="KSO_WM_BEAUTIFY_FLAG" val=""/>
  <p:tag name="KSO_WM_UNIT_TEXT_FILL_FORE_SCHEMECOLOR_INDEX_BRIGHTNESS" val="0"/>
  <p:tag name="KSO_WM_UNIT_TEXT_FILL_FORE_SCHEMECOLOR_INDEX" val="14"/>
  <p:tag name="KSO_WM_UNIT_TEXT_FILL_TYPE" val="1"/>
</p:tagLst>
</file>

<file path=ppt/tags/tag579.xml><?xml version="1.0" encoding="utf-8"?>
<p:tagLst xmlns:p="http://schemas.openxmlformats.org/presentationml/2006/main">
  <p:tag name="KSO_WM_BEAUTIFY_FLAG" val=""/>
</p:tagLst>
</file>

<file path=ppt/tags/tag580.xml><?xml version="1.0" encoding="utf-8"?>
<p:tagLst xmlns:p="http://schemas.openxmlformats.org/presentationml/2006/main">
  <p:tag name="KSO_WM_SLIDE_ID" val="custom2023025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58"/>
  <p:tag name="KSO_WM_SLIDE_LAYOUT" val="a_f"/>
  <p:tag name="KSO_WM_SLIDE_LAYOUT_CNT" val="1_1"/>
  <p:tag name="KSO_WM_SLIDE_TYPE" val="endPage"/>
  <p:tag name="KSO_WM_SLIDE_SUBTYPE" val="pureTxt"/>
  <p:tag name="KSO_WM_SLIDE_CONTENT_AREA" val="{&quot;left&quot;:&quot;142.05&quot;,&quot;top&quot;:&quot;44.6&quot;,&quot;width&quot;:&quot;677.65&quot;,&quot;height&quot;:&quot;350.6&quot;}"/>
</p:tagLst>
</file>

<file path=ppt/tags/tag581.xml><?xml version="1.0" encoding="utf-8"?>
<p:tagLst xmlns:p="http://schemas.openxmlformats.org/presentationml/2006/main">
  <p:tag name="commondata" val="eyJjb3VudCI6MjQsImhkaWQiOiJjYThmNDMzMTM4NjBjNWY3OTZlYjZjOGZmNjY0ZGNkMiIsInVzZXJDb3VudCI6MjR9"/>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汉仪宋韵朗黑W"/>
        <a:ea typeface="汉仪宋韵朗黑W"/>
        <a:cs typeface=""/>
      </a:majorFont>
      <a:minorFont>
        <a:latin typeface="汉仪宋韵朗黑W"/>
        <a:ea typeface="汉仪宋韵朗黑W"/>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主题​​">
  <a:themeElements>
    <a:clrScheme name="">
      <a:dk1>
        <a:srgbClr val="000000"/>
      </a:dk1>
      <a:lt1>
        <a:srgbClr val="FFFFFF"/>
      </a:lt1>
      <a:dk2>
        <a:srgbClr val="F5F5F8"/>
      </a:dk2>
      <a:lt2>
        <a:srgbClr val="FFFFFF"/>
      </a:lt2>
      <a:accent1>
        <a:srgbClr val="577CCE"/>
      </a:accent1>
      <a:accent2>
        <a:srgbClr val="5999AF"/>
      </a:accent2>
      <a:accent3>
        <a:srgbClr val="5BA080"/>
      </a:accent3>
      <a:accent4>
        <a:srgbClr val="8BAA69"/>
      </a:accent4>
      <a:accent5>
        <a:srgbClr val="D6B250"/>
      </a:accent5>
      <a:accent6>
        <a:srgbClr val="E79647"/>
      </a:accent6>
      <a:hlink>
        <a:srgbClr val="0000FF"/>
      </a:hlink>
      <a:folHlink>
        <a:srgbClr val="FF00FF"/>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自定义 61">
      <a:dk1>
        <a:srgbClr val="000000"/>
      </a:dk1>
      <a:lt1>
        <a:srgbClr val="FFFFFF"/>
      </a:lt1>
      <a:dk2>
        <a:srgbClr val="3F4D63"/>
      </a:dk2>
      <a:lt2>
        <a:srgbClr val="E7F0FD"/>
      </a:lt2>
      <a:accent1>
        <a:srgbClr val="116CEE"/>
      </a:accent1>
      <a:accent2>
        <a:srgbClr val="1B7ED6"/>
      </a:accent2>
      <a:accent3>
        <a:srgbClr val="268FBE"/>
      </a:accent3>
      <a:accent4>
        <a:srgbClr val="30A1A6"/>
      </a:accent4>
      <a:accent5>
        <a:srgbClr val="3BB28E"/>
      </a:accent5>
      <a:accent6>
        <a:srgbClr val="45C476"/>
      </a:accent6>
      <a:hlink>
        <a:srgbClr val="0563C1"/>
      </a:hlink>
      <a:folHlink>
        <a:srgbClr val="954F72"/>
      </a:folHlink>
    </a:clrScheme>
    <a:fontScheme name="自定义 17">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主题">
  <a:themeElements>
    <a:clrScheme name="自定义 85">
      <a:dk1>
        <a:srgbClr val="000000"/>
      </a:dk1>
      <a:lt1>
        <a:srgbClr val="FFFFFF"/>
      </a:lt1>
      <a:dk2>
        <a:srgbClr val="001B68"/>
      </a:dk2>
      <a:lt2>
        <a:srgbClr val="E5ECFF"/>
      </a:lt2>
      <a:accent1>
        <a:srgbClr val="2B60FF"/>
      </a:accent1>
      <a:accent2>
        <a:srgbClr val="3175F3"/>
      </a:accent2>
      <a:accent3>
        <a:srgbClr val="368BE7"/>
      </a:accent3>
      <a:accent4>
        <a:srgbClr val="3CA0DC"/>
      </a:accent4>
      <a:accent5>
        <a:srgbClr val="41B6D0"/>
      </a:accent5>
      <a:accent6>
        <a:srgbClr val="47CBC4"/>
      </a:accent6>
      <a:hlink>
        <a:srgbClr val="00B0F0"/>
      </a:hlink>
      <a:folHlink>
        <a:srgbClr val="954D72"/>
      </a:folHlink>
    </a:clrScheme>
    <a:fontScheme name="自定义 82">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宋韵朗黑W"/>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宋韵朗黑W"/>
        <a:ea typeface=""/>
        <a:cs typeface=""/>
        <a:font script="Jpan" typeface="ＭＳ Ｐゴシック"/>
        <a:font script="Hang" typeface="맑은 고딕"/>
        <a:font script="Hans" typeface="汉仪宋韵朗黑W"/>
        <a:font script="Hant" typeface="新細明體"/>
        <a:font script="Arab" typeface="汉仪宋韵朗黑W"/>
        <a:font script="Hebr" typeface="汉仪宋韵朗黑W"/>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汉仪宋韵朗黑W"/>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宋韵朗黑W"/>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宋韵朗黑W"/>
        <a:ea typeface=""/>
        <a:cs typeface=""/>
        <a:font script="Jpan" typeface="ＭＳ Ｐゴシック"/>
        <a:font script="Hang" typeface="맑은 고딕"/>
        <a:font script="Hans" typeface="汉仪宋韵朗黑W"/>
        <a:font script="Hant" typeface="新細明體"/>
        <a:font script="Arab" typeface="汉仪宋韵朗黑W"/>
        <a:font script="Hebr" typeface="汉仪宋韵朗黑W"/>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汉仪宋韵朗黑W"/>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5535</Words>
  <Application>WPS 演示</Application>
  <PresentationFormat>宽屏</PresentationFormat>
  <Paragraphs>225</Paragraphs>
  <Slides>10</Slides>
  <Notes>4</Notes>
  <HiddenSlides>0</HiddenSlides>
  <MMClips>0</MMClips>
  <ScaleCrop>false</ScaleCrop>
  <HeadingPairs>
    <vt:vector size="6" baseType="variant">
      <vt:variant>
        <vt:lpstr>已用的字体</vt:lpstr>
      </vt:variant>
      <vt:variant>
        <vt:i4>10</vt:i4>
      </vt:variant>
      <vt:variant>
        <vt:lpstr>主题</vt:lpstr>
      </vt:variant>
      <vt:variant>
        <vt:i4>4</vt:i4>
      </vt:variant>
      <vt:variant>
        <vt:lpstr>幻灯片标题</vt:lpstr>
      </vt:variant>
      <vt:variant>
        <vt:i4>10</vt:i4>
      </vt:variant>
    </vt:vector>
  </HeadingPairs>
  <TitlesOfParts>
    <vt:vector size="24" baseType="lpstr">
      <vt:lpstr>Arial</vt:lpstr>
      <vt:lpstr>宋体</vt:lpstr>
      <vt:lpstr>Wingdings</vt:lpstr>
      <vt:lpstr>Wingdings</vt:lpstr>
      <vt:lpstr>汉仪宋韵朗黑W</vt:lpstr>
      <vt:lpstr>微软雅黑</vt:lpstr>
      <vt:lpstr>MiSans</vt:lpstr>
      <vt:lpstr>MiSans Normal</vt:lpstr>
      <vt:lpstr>MiSans Heavy</vt:lpstr>
      <vt:lpstr>Arial Unicode MS</vt:lpstr>
      <vt:lpstr>Office 主题​​</vt:lpstr>
      <vt:lpstr>4_Office 主题​​</vt:lpstr>
      <vt:lpstr>Office 主题</vt:lpstr>
      <vt:lpstr>1_Office 主题</vt:lpstr>
      <vt:lpstr>佰鸿净化产品CE认证和UL认证资料</vt:lpstr>
      <vt:lpstr>目录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感谢您的观看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佰鸿净化</cp:lastModifiedBy>
  <cp:revision>242</cp:revision>
  <dcterms:created xsi:type="dcterms:W3CDTF">2019-06-19T02:08:00Z</dcterms:created>
  <dcterms:modified xsi:type="dcterms:W3CDTF">2023-12-28T11:22:18Z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2052-12.1.0.16120</vt:lpwstr>
  </property>
  <property fmtid="{D5CDD505-2E9C-101B-9397-08002B2CF9AE}" pid="3" name="ICV">
    <vt:lpwstr>1815435907DF412088036CCA39A77D2C_11</vt:lpwstr>
  </property>
  <property fmtid="{D5CDD505-2E9C-101B-9397-08002B2CF9AE}" pid="4" name="KSOTemplateUUID">
    <vt:lpwstr>v1.0_mb_A4e6tvRNpw4bbqnyA44TIg==</vt:lpwstr>
  </property>
</Properties>
</file>